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1" r:id="rId5"/>
  </p:sldMasterIdLst>
  <p:notesMasterIdLst>
    <p:notesMasterId r:id="rId6"/>
  </p:notesMasterIdLst>
  <p:sldIdLst>
    <p:sldId id="256" r:id="rId7"/>
    <p:sldId id="257" r:id="rId8"/>
    <p:sldId id="258" r:id="rId9"/>
    <p:sldId id="259" r:id="rId10"/>
    <p:sldId id="260" r:id="rId11"/>
    <p:sldId id="261" r:id="rId12"/>
  </p:sldIdLst>
  <p:sldSz cy="7772400" cx="10058400"/>
  <p:notesSz cx="6858000" cy="9144000"/>
  <p:embeddedFontLst>
    <p:embeddedFont>
      <p:font typeface="Bubblegum Sans"/>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E99DD27-700E-4946-8C10-F67320AF6AF9}">
  <a:tblStyle styleId="{9E99DD27-700E-4946-8C10-F67320AF6AF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Relationships xmlns="http://schemas.openxmlformats.org/package/2006/relationships"><Relationship Target="slides/slide5.xml" Type="http://schemas.openxmlformats.org/officeDocument/2006/relationships/slide" Id="rId11"></Relationship><Relationship Target="slides/slide4.xml" Type="http://schemas.openxmlformats.org/officeDocument/2006/relationships/slide" Id="rId10"></Relationship><Relationship Target="fonts/BubblegumSans-regular.fntdata" Type="http://schemas.openxmlformats.org/officeDocument/2006/relationships/font" Id="rId13"></Relationship><Relationship Target="slides/slide6.xml" Type="http://schemas.openxmlformats.org/officeDocument/2006/relationships/slide" Id="rId12"></Relationship><Relationship Target="theme/theme1.xml" Type="http://schemas.openxmlformats.org/officeDocument/2006/relationships/theme" Id="rId1"></Relationship><Relationship Target="viewProps.xml" Type="http://schemas.openxmlformats.org/officeDocument/2006/relationships/viewProps" Id="rId2"></Relationship><Relationship Target="presProps.xml" Type="http://schemas.openxmlformats.org/officeDocument/2006/relationships/presProps" Id="rId3"></Relationship><Relationship Target="tableStyles.xml" Type="http://schemas.openxmlformats.org/officeDocument/2006/relationships/tableStyles" Id="rId4"></Relationship><Relationship Target="slides/slide3.xml" Type="http://schemas.openxmlformats.org/officeDocument/2006/relationships/slide" Id="rId9"></Relationship><Relationship Target="slideMasters/slideMaster1.xml" Type="http://schemas.openxmlformats.org/officeDocument/2006/relationships/slideMaster" Id="rId5"></Relationship><Relationship Target="notesMasters/notesMaster1.xml" Type="http://schemas.openxmlformats.org/officeDocument/2006/relationships/notesMaster" Id="rId6"></Relationship><Relationship Target="slides/slide1.xml" Type="http://schemas.openxmlformats.org/officeDocument/2006/relationships/slide" Id="rId7"></Relationship><Relationship Target="slides/slide2.xml" Type="http://schemas.openxmlformats.org/officeDocument/2006/relationships/slide" Id="rId8"></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76" y="685800"/>
            <a:ext cx="4437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 name="Shape 24"/>
        <p:cNvGrpSpPr/>
        <p:nvPr/>
      </p:nvGrpSpPr>
      <p:grpSpPr>
        <a:xfrm>
          <a:off x="0" y="0"/>
          <a:ext cx="0" cy="0"/>
          <a:chOff x="0" y="0"/>
          <a:chExt cx="0" cy="0"/>
        </a:xfrm>
      </p:grpSpPr>
      <p:sp>
        <p:nvSpPr>
          <p:cNvPr id="25" name="Google Shape;25;g817afc7eb5_0_35:notes"/>
          <p:cNvSpPr/>
          <p:nvPr>
            <p:ph idx="2" type="sldImg"/>
          </p:nvPr>
        </p:nvSpPr>
        <p:spPr>
          <a:xfrm>
            <a:off x="1210576"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26" name="Google Shape;26;g817afc7eb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g817afc7eb5_0_0:notes"/>
          <p:cNvSpPr/>
          <p:nvPr>
            <p:ph idx="2" type="sldImg"/>
          </p:nvPr>
        </p:nvSpPr>
        <p:spPr>
          <a:xfrm>
            <a:off x="1210576"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37" name="Google Shape;37;g817afc7eb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g817afc7eb5_0_10:notes"/>
          <p:cNvSpPr/>
          <p:nvPr>
            <p:ph idx="2" type="sldImg"/>
          </p:nvPr>
        </p:nvSpPr>
        <p:spPr>
          <a:xfrm>
            <a:off x="1210576"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44" name="Google Shape;44;g817afc7eb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Insert a 2x2 table and size to fit</a:t>
            </a:r>
            <a:endParaRPr/>
          </a:p>
          <a:p>
            <a:pPr indent="-298450" lvl="0" marL="457200" rtl="0" algn="l">
              <a:spcBef>
                <a:spcPts val="0"/>
              </a:spcBef>
              <a:spcAft>
                <a:spcPts val="0"/>
              </a:spcAft>
              <a:buSzPts val="1100"/>
              <a:buAutoNum type="arabicPeriod"/>
            </a:pPr>
            <a:r>
              <a:rPr lang="en"/>
              <a:t>Insert a rectangle shape and put in the center</a:t>
            </a:r>
            <a:endParaRPr/>
          </a:p>
          <a:p>
            <a:pPr indent="-298450" lvl="0" marL="457200" rtl="0" algn="l">
              <a:spcBef>
                <a:spcPts val="0"/>
              </a:spcBef>
              <a:spcAft>
                <a:spcPts val="0"/>
              </a:spcAft>
              <a:buSzPts val="1100"/>
              <a:buAutoNum type="arabicPeriod"/>
            </a:pPr>
            <a:r>
              <a:rPr lang="en"/>
              <a:t>Insert labels: definition, sentence, part of speech, picture </a:t>
            </a:r>
            <a:endParaRPr/>
          </a:p>
          <a:p>
            <a:pPr indent="-298450" lvl="0" marL="457200" rtl="0" algn="l">
              <a:spcBef>
                <a:spcPts val="0"/>
              </a:spcBef>
              <a:spcAft>
                <a:spcPts val="0"/>
              </a:spcAft>
              <a:buSzPts val="1100"/>
              <a:buAutoNum type="arabicPeriod"/>
            </a:pPr>
            <a:r>
              <a:rPr lang="en"/>
              <a:t>Insert vocab word in center rectangle and create several for different vocab words. This is a slide that you will want to create a static background for so students can only enter and change the words that you want them to. So what you want to do is save this whole thing as a PDF, and then we’re going to place it as a background and add text boxes in where you want students to put the words in.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908e94b8dd_0_4:notes"/>
          <p:cNvSpPr/>
          <p:nvPr>
            <p:ph idx="2" type="sldImg"/>
          </p:nvPr>
        </p:nvSpPr>
        <p:spPr>
          <a:xfrm>
            <a:off x="1210576"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908e94b8dd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Insert a 2x2 table and size to fit</a:t>
            </a:r>
            <a:endParaRPr/>
          </a:p>
          <a:p>
            <a:pPr indent="-298450" lvl="0" marL="457200" rtl="0" algn="l">
              <a:spcBef>
                <a:spcPts val="0"/>
              </a:spcBef>
              <a:spcAft>
                <a:spcPts val="0"/>
              </a:spcAft>
              <a:buSzPts val="1100"/>
              <a:buAutoNum type="arabicPeriod"/>
            </a:pPr>
            <a:r>
              <a:rPr lang="en"/>
              <a:t>Insert a rectangle shape and put in the center</a:t>
            </a:r>
            <a:endParaRPr/>
          </a:p>
          <a:p>
            <a:pPr indent="-298450" lvl="0" marL="457200" rtl="0" algn="l">
              <a:spcBef>
                <a:spcPts val="0"/>
              </a:spcBef>
              <a:spcAft>
                <a:spcPts val="0"/>
              </a:spcAft>
              <a:buSzPts val="1100"/>
              <a:buAutoNum type="arabicPeriod"/>
            </a:pPr>
            <a:r>
              <a:rPr lang="en"/>
              <a:t>Insert labels: definition, sentence, part of speech, picture </a:t>
            </a:r>
            <a:endParaRPr/>
          </a:p>
          <a:p>
            <a:pPr indent="-298450" lvl="0" marL="457200" rtl="0" algn="l">
              <a:spcBef>
                <a:spcPts val="0"/>
              </a:spcBef>
              <a:spcAft>
                <a:spcPts val="0"/>
              </a:spcAft>
              <a:buSzPts val="1100"/>
              <a:buAutoNum type="arabicPeriod"/>
            </a:pPr>
            <a:r>
              <a:rPr lang="en"/>
              <a:t>Insert vocab word in center rectangle and create several for different vocab words. This is a slide that you will want to create a static background for so students can only enter and change the words that you want them to. So what you want to do is save this whole thing as a PDF, and then we’re going to place it as a background and add text boxes in where you want students to put the words in.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817afc7eb5_0_15:notes"/>
          <p:cNvSpPr/>
          <p:nvPr>
            <p:ph idx="2" type="sldImg"/>
          </p:nvPr>
        </p:nvSpPr>
        <p:spPr>
          <a:xfrm>
            <a:off x="1210576"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817afc7eb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Same thing here, we want this to be a static background where the students can only enter the words True or False in -- we don’t want them to be able to change the facts on the left.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817afc7eb5_0_20:notes"/>
          <p:cNvSpPr/>
          <p:nvPr>
            <p:ph idx="2" type="sldImg"/>
          </p:nvPr>
        </p:nvSpPr>
        <p:spPr>
          <a:xfrm>
            <a:off x="1210576"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817afc7eb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 great way that Google Tools makes it possible to collaborate with the team even if a student is being quarantined at home.  The student can participate from home in real time with their classmates in the school building.  </a:t>
            </a:r>
            <a:endParaRPr/>
          </a:p>
        </p:txBody>
      </p:sp>
    </p:spTree>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 Target="../media/image3.png" Type="http://schemas.openxmlformats.org/officeDocument/2006/relationships/image" Id="rId2"></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 Target="../media/image1.png" Type="http://schemas.openxmlformats.org/officeDocument/2006/relationships/image" Id="rId2"></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 Target="../media/image4.png" Type="http://schemas.openxmlformats.org/officeDocument/2006/relationships/image" Id="rId2"></Relationship></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ripes"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
        <p:nvSpPr>
          <p:cNvPr id="8" name="Google Shape;8;p2"/>
          <p:cNvSpPr txBox="1"/>
          <p:nvPr>
            <p:ph type="title"/>
          </p:nvPr>
        </p:nvSpPr>
        <p:spPr>
          <a:xfrm rot="-218164">
            <a:off x="452784" y="466966"/>
            <a:ext cx="2100328" cy="2611769"/>
          </a:xfrm>
          <a:prstGeom prst="rect">
            <a:avLst/>
          </a:prstGeom>
          <a:noFill/>
          <a:ln>
            <a:noFill/>
          </a:ln>
        </p:spPr>
        <p:txBody>
          <a:bodyPr anchorCtr="0" anchor="ctr" bIns="101800" lIns="101800" spcFirstLastPara="1" rIns="101800" wrap="square" tIns="101800">
            <a:noAutofit/>
          </a:bodyPr>
          <a:lstStyle>
            <a:lvl1pPr lvl="0" algn="ctr">
              <a:spcBef>
                <a:spcPts val="0"/>
              </a:spcBef>
              <a:spcAft>
                <a:spcPts val="0"/>
              </a:spcAft>
              <a:buSzPts val="3300"/>
              <a:buFont typeface="Bubblegum Sans"/>
              <a:buChar char="●"/>
              <a:defRPr sz="3300">
                <a:latin typeface="Bubblegum Sans"/>
                <a:ea typeface="Bubblegum Sans"/>
                <a:cs typeface="Bubblegum Sans"/>
                <a:sym typeface="Bubblegum Sans"/>
              </a:defRPr>
            </a:lvl1pPr>
            <a:lvl2pPr lvl="1">
              <a:spcBef>
                <a:spcPts val="0"/>
              </a:spcBef>
              <a:spcAft>
                <a:spcPts val="0"/>
              </a:spcAft>
              <a:buSzPts val="3300"/>
              <a:buFont typeface="Bubblegum Sans"/>
              <a:buChar char="○"/>
              <a:defRPr sz="3300">
                <a:latin typeface="Bubblegum Sans"/>
                <a:ea typeface="Bubblegum Sans"/>
                <a:cs typeface="Bubblegum Sans"/>
                <a:sym typeface="Bubblegum Sans"/>
              </a:defRPr>
            </a:lvl2pPr>
            <a:lvl3pPr lvl="2">
              <a:spcBef>
                <a:spcPts val="0"/>
              </a:spcBef>
              <a:spcAft>
                <a:spcPts val="0"/>
              </a:spcAft>
              <a:buSzPts val="3300"/>
              <a:buFont typeface="Bubblegum Sans"/>
              <a:buChar char="■"/>
              <a:defRPr sz="3300">
                <a:latin typeface="Bubblegum Sans"/>
                <a:ea typeface="Bubblegum Sans"/>
                <a:cs typeface="Bubblegum Sans"/>
                <a:sym typeface="Bubblegum Sans"/>
              </a:defRPr>
            </a:lvl3pPr>
            <a:lvl4pPr lvl="3">
              <a:spcBef>
                <a:spcPts val="0"/>
              </a:spcBef>
              <a:spcAft>
                <a:spcPts val="0"/>
              </a:spcAft>
              <a:buSzPts val="3300"/>
              <a:buFont typeface="Bubblegum Sans"/>
              <a:buChar char="●"/>
              <a:defRPr sz="3300">
                <a:latin typeface="Bubblegum Sans"/>
                <a:ea typeface="Bubblegum Sans"/>
                <a:cs typeface="Bubblegum Sans"/>
                <a:sym typeface="Bubblegum Sans"/>
              </a:defRPr>
            </a:lvl4pPr>
            <a:lvl5pPr lvl="4">
              <a:spcBef>
                <a:spcPts val="0"/>
              </a:spcBef>
              <a:spcAft>
                <a:spcPts val="0"/>
              </a:spcAft>
              <a:buSzPts val="3300"/>
              <a:buFont typeface="Bubblegum Sans"/>
              <a:buChar char="○"/>
              <a:defRPr sz="3300">
                <a:latin typeface="Bubblegum Sans"/>
                <a:ea typeface="Bubblegum Sans"/>
                <a:cs typeface="Bubblegum Sans"/>
                <a:sym typeface="Bubblegum Sans"/>
              </a:defRPr>
            </a:lvl5pPr>
            <a:lvl6pPr lvl="5">
              <a:spcBef>
                <a:spcPts val="0"/>
              </a:spcBef>
              <a:spcAft>
                <a:spcPts val="0"/>
              </a:spcAft>
              <a:buSzPts val="3300"/>
              <a:buFont typeface="Bubblegum Sans"/>
              <a:buChar char="■"/>
              <a:defRPr sz="3300">
                <a:latin typeface="Bubblegum Sans"/>
                <a:ea typeface="Bubblegum Sans"/>
                <a:cs typeface="Bubblegum Sans"/>
                <a:sym typeface="Bubblegum Sans"/>
              </a:defRPr>
            </a:lvl6pPr>
            <a:lvl7pPr lvl="6">
              <a:spcBef>
                <a:spcPts val="0"/>
              </a:spcBef>
              <a:spcAft>
                <a:spcPts val="0"/>
              </a:spcAft>
              <a:buSzPts val="3300"/>
              <a:buFont typeface="Bubblegum Sans"/>
              <a:buChar char="●"/>
              <a:defRPr sz="3300">
                <a:latin typeface="Bubblegum Sans"/>
                <a:ea typeface="Bubblegum Sans"/>
                <a:cs typeface="Bubblegum Sans"/>
                <a:sym typeface="Bubblegum Sans"/>
              </a:defRPr>
            </a:lvl7pPr>
            <a:lvl8pPr lvl="7">
              <a:spcBef>
                <a:spcPts val="0"/>
              </a:spcBef>
              <a:spcAft>
                <a:spcPts val="0"/>
              </a:spcAft>
              <a:buSzPts val="3300"/>
              <a:buFont typeface="Bubblegum Sans"/>
              <a:buChar char="○"/>
              <a:defRPr sz="3300">
                <a:latin typeface="Bubblegum Sans"/>
                <a:ea typeface="Bubblegum Sans"/>
                <a:cs typeface="Bubblegum Sans"/>
                <a:sym typeface="Bubblegum Sans"/>
              </a:defRPr>
            </a:lvl8pPr>
            <a:lvl9pPr lvl="8">
              <a:spcBef>
                <a:spcPts val="0"/>
              </a:spcBef>
              <a:spcAft>
                <a:spcPts val="0"/>
              </a:spcAft>
              <a:buSzPts val="3300"/>
              <a:buFont typeface="Bubblegum Sans"/>
              <a:buChar char="■"/>
              <a:defRPr sz="3300">
                <a:latin typeface="Bubblegum Sans"/>
                <a:ea typeface="Bubblegum Sans"/>
                <a:cs typeface="Bubblegum Sans"/>
                <a:sym typeface="Bubblegum Sans"/>
              </a:defRPr>
            </a:lvl9pPr>
          </a:lstStyle>
          <a:p/>
        </p:txBody>
      </p:sp>
      <p:sp>
        <p:nvSpPr>
          <p:cNvPr id="9" name="Google Shape;9;p2"/>
          <p:cNvSpPr txBox="1"/>
          <p:nvPr>
            <p:ph idx="1" type="body"/>
          </p:nvPr>
        </p:nvSpPr>
        <p:spPr>
          <a:xfrm>
            <a:off x="2536298" y="525262"/>
            <a:ext cx="6783600" cy="6722400"/>
          </a:xfrm>
          <a:prstGeom prst="rect">
            <a:avLst/>
          </a:prstGeom>
          <a:noFill/>
          <a:ln>
            <a:noFill/>
          </a:ln>
        </p:spPr>
        <p:txBody>
          <a:bodyPr anchorCtr="0" anchor="ctr" bIns="101800" lIns="101800" spcFirstLastPara="1" rIns="101800" wrap="square" tIns="101800">
            <a:noAutofit/>
          </a:bodyPr>
          <a:lstStyle>
            <a:lvl1pPr indent="-330200" lvl="0" marL="4572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1pPr>
            <a:lvl2pPr indent="-330200" lvl="1" marL="9144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2pPr>
            <a:lvl3pPr indent="-330200" lvl="2" marL="13716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3pPr>
            <a:lvl4pPr indent="-330200" lvl="3" marL="18288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4pPr>
            <a:lvl5pPr indent="-330200" lvl="4" marL="22860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5pPr>
            <a:lvl6pPr indent="-330200" lvl="5" marL="27432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6pPr>
            <a:lvl7pPr indent="-330200" lvl="6" marL="32004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7pPr>
            <a:lvl8pPr indent="-330200" lvl="7" marL="36576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8pPr>
            <a:lvl9pPr indent="-330200" lvl="8" marL="411480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9pPr>
          </a:lstStyle>
          <a:p/>
        </p:txBody>
      </p:sp>
      <p:sp>
        <p:nvSpPr>
          <p:cNvPr id="10" name="Google Shape;10;p2"/>
          <p:cNvSpPr txBox="1"/>
          <p:nvPr>
            <p:ph idx="12" type="sldNum"/>
          </p:nvPr>
        </p:nvSpPr>
        <p:spPr>
          <a:xfrm>
            <a:off x="9319704" y="7046639"/>
            <a:ext cx="603600" cy="594900"/>
          </a:xfrm>
          <a:prstGeom prst="rect">
            <a:avLst/>
          </a:prstGeom>
        </p:spPr>
        <p:txBody>
          <a:bodyPr anchorCtr="0" anchor="ctr" bIns="101800" lIns="101800" spcFirstLastPara="1" rIns="101800" wrap="square" tIns="1018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iangles">
  <p:cSld name="TITLE_AND_BODY_2">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3"/>
          <p:cNvSpPr txBox="1"/>
          <p:nvPr>
            <p:ph type="title"/>
          </p:nvPr>
        </p:nvSpPr>
        <p:spPr>
          <a:xfrm rot="-218164">
            <a:off x="452784" y="466966"/>
            <a:ext cx="2100328" cy="2611769"/>
          </a:xfrm>
          <a:prstGeom prst="rect">
            <a:avLst/>
          </a:prstGeom>
          <a:noFill/>
          <a:ln>
            <a:noFill/>
          </a:ln>
        </p:spPr>
        <p:txBody>
          <a:bodyPr anchorCtr="0" anchor="ctr" bIns="101800" lIns="101800" spcFirstLastPara="1" rIns="101800" wrap="square" tIns="101800">
            <a:noAutofit/>
          </a:bodyPr>
          <a:lstStyle>
            <a:lvl1pPr lvl="0" rtl="0" algn="ctr">
              <a:spcBef>
                <a:spcPts val="0"/>
              </a:spcBef>
              <a:spcAft>
                <a:spcPts val="0"/>
              </a:spcAft>
              <a:buSzPts val="3300"/>
              <a:buFont typeface="Bubblegum Sans"/>
              <a:buChar char="●"/>
              <a:defRPr sz="3300">
                <a:latin typeface="Bubblegum Sans"/>
                <a:ea typeface="Bubblegum Sans"/>
                <a:cs typeface="Bubblegum Sans"/>
                <a:sym typeface="Bubblegum Sans"/>
              </a:defRPr>
            </a:lvl1pPr>
            <a:lvl2pPr lvl="1" rtl="0">
              <a:spcBef>
                <a:spcPts val="0"/>
              </a:spcBef>
              <a:spcAft>
                <a:spcPts val="0"/>
              </a:spcAft>
              <a:buSzPts val="3300"/>
              <a:buFont typeface="Bubblegum Sans"/>
              <a:buChar char="○"/>
              <a:defRPr sz="3300">
                <a:latin typeface="Bubblegum Sans"/>
                <a:ea typeface="Bubblegum Sans"/>
                <a:cs typeface="Bubblegum Sans"/>
                <a:sym typeface="Bubblegum Sans"/>
              </a:defRPr>
            </a:lvl2pPr>
            <a:lvl3pPr lvl="2" rtl="0">
              <a:spcBef>
                <a:spcPts val="0"/>
              </a:spcBef>
              <a:spcAft>
                <a:spcPts val="0"/>
              </a:spcAft>
              <a:buSzPts val="3300"/>
              <a:buFont typeface="Bubblegum Sans"/>
              <a:buChar char="■"/>
              <a:defRPr sz="3300">
                <a:latin typeface="Bubblegum Sans"/>
                <a:ea typeface="Bubblegum Sans"/>
                <a:cs typeface="Bubblegum Sans"/>
                <a:sym typeface="Bubblegum Sans"/>
              </a:defRPr>
            </a:lvl3pPr>
            <a:lvl4pPr lvl="3" rtl="0">
              <a:spcBef>
                <a:spcPts val="0"/>
              </a:spcBef>
              <a:spcAft>
                <a:spcPts val="0"/>
              </a:spcAft>
              <a:buSzPts val="3300"/>
              <a:buFont typeface="Bubblegum Sans"/>
              <a:buChar char="●"/>
              <a:defRPr sz="3300">
                <a:latin typeface="Bubblegum Sans"/>
                <a:ea typeface="Bubblegum Sans"/>
                <a:cs typeface="Bubblegum Sans"/>
                <a:sym typeface="Bubblegum Sans"/>
              </a:defRPr>
            </a:lvl4pPr>
            <a:lvl5pPr lvl="4" rtl="0">
              <a:spcBef>
                <a:spcPts val="0"/>
              </a:spcBef>
              <a:spcAft>
                <a:spcPts val="0"/>
              </a:spcAft>
              <a:buSzPts val="3300"/>
              <a:buFont typeface="Bubblegum Sans"/>
              <a:buChar char="○"/>
              <a:defRPr sz="3300">
                <a:latin typeface="Bubblegum Sans"/>
                <a:ea typeface="Bubblegum Sans"/>
                <a:cs typeface="Bubblegum Sans"/>
                <a:sym typeface="Bubblegum Sans"/>
              </a:defRPr>
            </a:lvl5pPr>
            <a:lvl6pPr lvl="5" rtl="0">
              <a:spcBef>
                <a:spcPts val="0"/>
              </a:spcBef>
              <a:spcAft>
                <a:spcPts val="0"/>
              </a:spcAft>
              <a:buSzPts val="3300"/>
              <a:buFont typeface="Bubblegum Sans"/>
              <a:buChar char="■"/>
              <a:defRPr sz="3300">
                <a:latin typeface="Bubblegum Sans"/>
                <a:ea typeface="Bubblegum Sans"/>
                <a:cs typeface="Bubblegum Sans"/>
                <a:sym typeface="Bubblegum Sans"/>
              </a:defRPr>
            </a:lvl6pPr>
            <a:lvl7pPr lvl="6" rtl="0">
              <a:spcBef>
                <a:spcPts val="0"/>
              </a:spcBef>
              <a:spcAft>
                <a:spcPts val="0"/>
              </a:spcAft>
              <a:buSzPts val="3300"/>
              <a:buFont typeface="Bubblegum Sans"/>
              <a:buChar char="●"/>
              <a:defRPr sz="3300">
                <a:latin typeface="Bubblegum Sans"/>
                <a:ea typeface="Bubblegum Sans"/>
                <a:cs typeface="Bubblegum Sans"/>
                <a:sym typeface="Bubblegum Sans"/>
              </a:defRPr>
            </a:lvl7pPr>
            <a:lvl8pPr lvl="7" rtl="0">
              <a:spcBef>
                <a:spcPts val="0"/>
              </a:spcBef>
              <a:spcAft>
                <a:spcPts val="0"/>
              </a:spcAft>
              <a:buSzPts val="3300"/>
              <a:buFont typeface="Bubblegum Sans"/>
              <a:buChar char="○"/>
              <a:defRPr sz="3300">
                <a:latin typeface="Bubblegum Sans"/>
                <a:ea typeface="Bubblegum Sans"/>
                <a:cs typeface="Bubblegum Sans"/>
                <a:sym typeface="Bubblegum Sans"/>
              </a:defRPr>
            </a:lvl8pPr>
            <a:lvl9pPr lvl="8" rtl="0">
              <a:spcBef>
                <a:spcPts val="0"/>
              </a:spcBef>
              <a:spcAft>
                <a:spcPts val="0"/>
              </a:spcAft>
              <a:buSzPts val="3300"/>
              <a:buFont typeface="Bubblegum Sans"/>
              <a:buChar char="■"/>
              <a:defRPr sz="3300">
                <a:latin typeface="Bubblegum Sans"/>
                <a:ea typeface="Bubblegum Sans"/>
                <a:cs typeface="Bubblegum Sans"/>
                <a:sym typeface="Bubblegum Sans"/>
              </a:defRPr>
            </a:lvl9pPr>
          </a:lstStyle>
          <a:p/>
        </p:txBody>
      </p:sp>
      <p:sp>
        <p:nvSpPr>
          <p:cNvPr id="13" name="Google Shape;13;p3"/>
          <p:cNvSpPr txBox="1"/>
          <p:nvPr>
            <p:ph idx="1" type="body"/>
          </p:nvPr>
        </p:nvSpPr>
        <p:spPr>
          <a:xfrm>
            <a:off x="2536298" y="525262"/>
            <a:ext cx="6783600" cy="6711000"/>
          </a:xfrm>
          <a:prstGeom prst="rect">
            <a:avLst/>
          </a:prstGeom>
          <a:noFill/>
          <a:ln>
            <a:noFill/>
          </a:ln>
        </p:spPr>
        <p:txBody>
          <a:bodyPr anchorCtr="0" anchor="ctr" bIns="101800" lIns="101800" spcFirstLastPara="1" rIns="101800" wrap="square" tIns="101800">
            <a:noAutofit/>
          </a:bodyPr>
          <a:lstStyle>
            <a:lvl1pPr indent="-330200" lvl="0" marL="4572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1pPr>
            <a:lvl2pPr indent="-330200" lvl="1" marL="9144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2pPr>
            <a:lvl3pPr indent="-330200" lvl="2" marL="13716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3pPr>
            <a:lvl4pPr indent="-330200" lvl="3" marL="18288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4pPr>
            <a:lvl5pPr indent="-330200" lvl="4" marL="22860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5pPr>
            <a:lvl6pPr indent="-330200" lvl="5" marL="27432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6pPr>
            <a:lvl7pPr indent="-330200" lvl="6" marL="32004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7pPr>
            <a:lvl8pPr indent="-330200" lvl="7" marL="36576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8pPr>
            <a:lvl9pPr indent="-330200" lvl="8" marL="4114800" rtl="0">
              <a:spcBef>
                <a:spcPts val="0"/>
              </a:spcBef>
              <a:spcAft>
                <a:spcPts val="0"/>
              </a:spcAft>
              <a:buClr>
                <a:srgbClr val="000000"/>
              </a:buClr>
              <a:buSzPts val="1600"/>
              <a:buFont typeface="Bubblegum Sans"/>
              <a:buChar char="■"/>
              <a:defRPr sz="1600">
                <a:solidFill>
                  <a:srgbClr val="000000"/>
                </a:solidFill>
                <a:latin typeface="Bubblegum Sans"/>
                <a:ea typeface="Bubblegum Sans"/>
                <a:cs typeface="Bubblegum Sans"/>
                <a:sym typeface="Bubblegum Sans"/>
              </a:defRPr>
            </a:lvl9pPr>
          </a:lstStyle>
          <a:p/>
        </p:txBody>
      </p:sp>
      <p:sp>
        <p:nvSpPr>
          <p:cNvPr id="14" name="Google Shape;14;p3"/>
          <p:cNvSpPr txBox="1"/>
          <p:nvPr>
            <p:ph idx="12" type="sldNum"/>
          </p:nvPr>
        </p:nvSpPr>
        <p:spPr>
          <a:xfrm>
            <a:off x="9319704" y="7046639"/>
            <a:ext cx="603600" cy="594900"/>
          </a:xfrm>
          <a:prstGeom prst="rect">
            <a:avLst/>
          </a:prstGeom>
        </p:spPr>
        <p:txBody>
          <a:bodyPr anchorCtr="0" anchor="ctr" bIns="101800" lIns="101800" spcFirstLastPara="1" rIns="101800" wrap="square" tIns="1018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oice Board Cover">
  <p:cSld name="TITLE_AND_BODY_1">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4"/>
          <p:cNvSpPr txBox="1"/>
          <p:nvPr>
            <p:ph type="title"/>
          </p:nvPr>
        </p:nvSpPr>
        <p:spPr>
          <a:xfrm>
            <a:off x="342870" y="465233"/>
            <a:ext cx="1508400" cy="6946500"/>
          </a:xfrm>
          <a:prstGeom prst="rect">
            <a:avLst/>
          </a:prstGeom>
          <a:noFill/>
          <a:ln>
            <a:noFill/>
          </a:ln>
        </p:spPr>
        <p:txBody>
          <a:bodyPr anchorCtr="0" anchor="ctr" bIns="101800" lIns="101800" spcFirstLastPara="1" rIns="101800" wrap="square" tIns="101800">
            <a:noAutofit/>
          </a:bodyPr>
          <a:lstStyle>
            <a:lvl1pPr lvl="0" rtl="0" algn="ctr">
              <a:spcBef>
                <a:spcPts val="0"/>
              </a:spcBef>
              <a:spcAft>
                <a:spcPts val="0"/>
              </a:spcAft>
              <a:buSzPts val="3300"/>
              <a:buFont typeface="Bubblegum Sans"/>
              <a:buChar char="●"/>
              <a:defRPr sz="3300">
                <a:latin typeface="Bubblegum Sans"/>
                <a:ea typeface="Bubblegum Sans"/>
                <a:cs typeface="Bubblegum Sans"/>
                <a:sym typeface="Bubblegum Sans"/>
              </a:defRPr>
            </a:lvl1pPr>
            <a:lvl2pPr lvl="1" rtl="0">
              <a:spcBef>
                <a:spcPts val="0"/>
              </a:spcBef>
              <a:spcAft>
                <a:spcPts val="0"/>
              </a:spcAft>
              <a:buSzPts val="1600"/>
              <a:buChar char="○"/>
              <a:defRPr sz="1600"/>
            </a:lvl2pPr>
            <a:lvl3pPr lvl="2" rtl="0">
              <a:spcBef>
                <a:spcPts val="0"/>
              </a:spcBef>
              <a:spcAft>
                <a:spcPts val="0"/>
              </a:spcAft>
              <a:buSzPts val="1600"/>
              <a:buChar char="■"/>
              <a:defRPr sz="1600"/>
            </a:lvl3pPr>
            <a:lvl4pPr lvl="3" rtl="0">
              <a:spcBef>
                <a:spcPts val="0"/>
              </a:spcBef>
              <a:spcAft>
                <a:spcPts val="0"/>
              </a:spcAft>
              <a:buSzPts val="1600"/>
              <a:buChar char="●"/>
              <a:defRPr sz="1600"/>
            </a:lvl4pPr>
            <a:lvl5pPr lvl="4" rtl="0">
              <a:spcBef>
                <a:spcPts val="0"/>
              </a:spcBef>
              <a:spcAft>
                <a:spcPts val="0"/>
              </a:spcAft>
              <a:buSzPts val="1600"/>
              <a:buChar char="○"/>
              <a:defRPr sz="1600"/>
            </a:lvl5pPr>
            <a:lvl6pPr lvl="5" rtl="0">
              <a:spcBef>
                <a:spcPts val="0"/>
              </a:spcBef>
              <a:spcAft>
                <a:spcPts val="0"/>
              </a:spcAft>
              <a:buSzPts val="1600"/>
              <a:buChar char="■"/>
              <a:defRPr sz="1600"/>
            </a:lvl6pPr>
            <a:lvl7pPr lvl="6" rtl="0">
              <a:spcBef>
                <a:spcPts val="0"/>
              </a:spcBef>
              <a:spcAft>
                <a:spcPts val="0"/>
              </a:spcAft>
              <a:buSzPts val="1600"/>
              <a:buChar char="●"/>
              <a:defRPr sz="1600"/>
            </a:lvl7pPr>
            <a:lvl8pPr lvl="7" rtl="0">
              <a:spcBef>
                <a:spcPts val="0"/>
              </a:spcBef>
              <a:spcAft>
                <a:spcPts val="0"/>
              </a:spcAft>
              <a:buSzPts val="1600"/>
              <a:buChar char="○"/>
              <a:defRPr sz="1600"/>
            </a:lvl8pPr>
            <a:lvl9pPr lvl="8" rtl="0">
              <a:spcBef>
                <a:spcPts val="0"/>
              </a:spcBef>
              <a:spcAft>
                <a:spcPts val="0"/>
              </a:spcAft>
              <a:buSzPts val="1600"/>
              <a:buChar char="■"/>
              <a:defRPr sz="1600"/>
            </a:lvl9pPr>
          </a:lstStyle>
          <a:p/>
        </p:txBody>
      </p:sp>
      <p:sp>
        <p:nvSpPr>
          <p:cNvPr id="17" name="Google Shape;17;p4"/>
          <p:cNvSpPr txBox="1"/>
          <p:nvPr>
            <p:ph idx="1" type="body"/>
          </p:nvPr>
        </p:nvSpPr>
        <p:spPr>
          <a:xfrm>
            <a:off x="2473818" y="1425431"/>
            <a:ext cx="1990200" cy="2554500"/>
          </a:xfrm>
          <a:prstGeom prst="rect">
            <a:avLst/>
          </a:prstGeom>
          <a:noFill/>
          <a:ln>
            <a:noFill/>
          </a:ln>
        </p:spPr>
        <p:txBody>
          <a:bodyPr anchorCtr="0" anchor="ctr" bIns="101800" lIns="101800" spcFirstLastPara="1" rIns="101800" wrap="square" tIns="101800">
            <a:noAutofit/>
          </a:bodyPr>
          <a:lstStyle>
            <a:lvl1pPr indent="-400050" lvl="0" marL="457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1pPr>
            <a:lvl2pPr indent="-400050" lvl="1" marL="914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2pPr>
            <a:lvl3pPr indent="-400050" lvl="2" marL="1371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3pPr>
            <a:lvl4pPr indent="-400050" lvl="3" marL="1828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4pPr>
            <a:lvl5pPr indent="-400050" lvl="4" marL="22860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5pPr>
            <a:lvl6pPr indent="-400050" lvl="5" marL="2743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6pPr>
            <a:lvl7pPr indent="-400050" lvl="6" marL="3200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7pPr>
            <a:lvl8pPr indent="-400050" lvl="7" marL="3657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8pPr>
            <a:lvl9pPr indent="-400050" lvl="8" marL="4114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9pPr>
          </a:lstStyle>
          <a:p/>
        </p:txBody>
      </p:sp>
      <p:sp>
        <p:nvSpPr>
          <p:cNvPr id="18" name="Google Shape;18;p4"/>
          <p:cNvSpPr txBox="1"/>
          <p:nvPr>
            <p:ph idx="12" type="sldNum"/>
          </p:nvPr>
        </p:nvSpPr>
        <p:spPr>
          <a:xfrm>
            <a:off x="9319704" y="7046639"/>
            <a:ext cx="603600" cy="594900"/>
          </a:xfrm>
          <a:prstGeom prst="rect">
            <a:avLst/>
          </a:prstGeom>
        </p:spPr>
        <p:txBody>
          <a:bodyPr anchorCtr="0" anchor="ctr" bIns="101800" lIns="101800" spcFirstLastPara="1" rIns="101800" wrap="square" tIns="1018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9" name="Google Shape;19;p4"/>
          <p:cNvSpPr txBox="1"/>
          <p:nvPr>
            <p:ph idx="2" type="body"/>
          </p:nvPr>
        </p:nvSpPr>
        <p:spPr>
          <a:xfrm>
            <a:off x="4943097" y="1425431"/>
            <a:ext cx="1990200" cy="2554500"/>
          </a:xfrm>
          <a:prstGeom prst="rect">
            <a:avLst/>
          </a:prstGeom>
          <a:noFill/>
          <a:ln>
            <a:noFill/>
          </a:ln>
        </p:spPr>
        <p:txBody>
          <a:bodyPr anchorCtr="0" anchor="ctr" bIns="101800" lIns="101800" spcFirstLastPara="1" rIns="101800" wrap="square" tIns="101800">
            <a:noAutofit/>
          </a:bodyPr>
          <a:lstStyle>
            <a:lvl1pPr indent="-400050" lvl="0" marL="457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1pPr>
            <a:lvl2pPr indent="-400050" lvl="1" marL="914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2pPr>
            <a:lvl3pPr indent="-400050" lvl="2" marL="1371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3pPr>
            <a:lvl4pPr indent="-400050" lvl="3" marL="1828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4pPr>
            <a:lvl5pPr indent="-400050" lvl="4" marL="22860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5pPr>
            <a:lvl6pPr indent="-400050" lvl="5" marL="2743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6pPr>
            <a:lvl7pPr indent="-400050" lvl="6" marL="3200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7pPr>
            <a:lvl8pPr indent="-400050" lvl="7" marL="3657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8pPr>
            <a:lvl9pPr indent="-400050" lvl="8" marL="4114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9pPr>
          </a:lstStyle>
          <a:p/>
        </p:txBody>
      </p:sp>
      <p:sp>
        <p:nvSpPr>
          <p:cNvPr id="20" name="Google Shape;20;p4"/>
          <p:cNvSpPr txBox="1"/>
          <p:nvPr>
            <p:ph idx="3" type="body"/>
          </p:nvPr>
        </p:nvSpPr>
        <p:spPr>
          <a:xfrm>
            <a:off x="7412377" y="1425431"/>
            <a:ext cx="1990200" cy="2554500"/>
          </a:xfrm>
          <a:prstGeom prst="rect">
            <a:avLst/>
          </a:prstGeom>
          <a:noFill/>
          <a:ln>
            <a:noFill/>
          </a:ln>
        </p:spPr>
        <p:txBody>
          <a:bodyPr anchorCtr="0" anchor="ctr" bIns="101800" lIns="101800" spcFirstLastPara="1" rIns="101800" wrap="square" tIns="101800">
            <a:noAutofit/>
          </a:bodyPr>
          <a:lstStyle>
            <a:lvl1pPr indent="-400050" lvl="0" marL="457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1pPr>
            <a:lvl2pPr indent="-400050" lvl="1" marL="914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2pPr>
            <a:lvl3pPr indent="-400050" lvl="2" marL="1371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3pPr>
            <a:lvl4pPr indent="-400050" lvl="3" marL="1828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4pPr>
            <a:lvl5pPr indent="-400050" lvl="4" marL="22860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5pPr>
            <a:lvl6pPr indent="-400050" lvl="5" marL="2743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6pPr>
            <a:lvl7pPr indent="-400050" lvl="6" marL="3200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7pPr>
            <a:lvl8pPr indent="-400050" lvl="7" marL="3657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8pPr>
            <a:lvl9pPr indent="-400050" lvl="8" marL="4114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9pPr>
          </a:lstStyle>
          <a:p/>
        </p:txBody>
      </p:sp>
      <p:sp>
        <p:nvSpPr>
          <p:cNvPr id="21" name="Google Shape;21;p4"/>
          <p:cNvSpPr txBox="1"/>
          <p:nvPr>
            <p:ph idx="4" type="body"/>
          </p:nvPr>
        </p:nvSpPr>
        <p:spPr>
          <a:xfrm>
            <a:off x="2473818" y="4615047"/>
            <a:ext cx="1990200" cy="2554500"/>
          </a:xfrm>
          <a:prstGeom prst="rect">
            <a:avLst/>
          </a:prstGeom>
          <a:noFill/>
          <a:ln>
            <a:noFill/>
          </a:ln>
        </p:spPr>
        <p:txBody>
          <a:bodyPr anchorCtr="0" anchor="ctr" bIns="101800" lIns="101800" spcFirstLastPara="1" rIns="101800" wrap="square" tIns="101800">
            <a:noAutofit/>
          </a:bodyPr>
          <a:lstStyle>
            <a:lvl1pPr indent="-400050" lvl="0" marL="457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1pPr>
            <a:lvl2pPr indent="-400050" lvl="1" marL="914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2pPr>
            <a:lvl3pPr indent="-400050" lvl="2" marL="1371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3pPr>
            <a:lvl4pPr indent="-400050" lvl="3" marL="1828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4pPr>
            <a:lvl5pPr indent="-400050" lvl="4" marL="22860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5pPr>
            <a:lvl6pPr indent="-400050" lvl="5" marL="2743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6pPr>
            <a:lvl7pPr indent="-400050" lvl="6" marL="3200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7pPr>
            <a:lvl8pPr indent="-400050" lvl="7" marL="3657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8pPr>
            <a:lvl9pPr indent="-400050" lvl="8" marL="4114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9pPr>
          </a:lstStyle>
          <a:p/>
        </p:txBody>
      </p:sp>
      <p:sp>
        <p:nvSpPr>
          <p:cNvPr id="22" name="Google Shape;22;p4"/>
          <p:cNvSpPr txBox="1"/>
          <p:nvPr>
            <p:ph idx="5" type="body"/>
          </p:nvPr>
        </p:nvSpPr>
        <p:spPr>
          <a:xfrm>
            <a:off x="4943097" y="4615047"/>
            <a:ext cx="1990200" cy="2554500"/>
          </a:xfrm>
          <a:prstGeom prst="rect">
            <a:avLst/>
          </a:prstGeom>
          <a:noFill/>
          <a:ln>
            <a:noFill/>
          </a:ln>
        </p:spPr>
        <p:txBody>
          <a:bodyPr anchorCtr="0" anchor="ctr" bIns="101800" lIns="101800" spcFirstLastPara="1" rIns="101800" wrap="square" tIns="101800">
            <a:noAutofit/>
          </a:bodyPr>
          <a:lstStyle>
            <a:lvl1pPr indent="-400050" lvl="0" marL="457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1pPr>
            <a:lvl2pPr indent="-400050" lvl="1" marL="914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2pPr>
            <a:lvl3pPr indent="-400050" lvl="2" marL="1371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3pPr>
            <a:lvl4pPr indent="-400050" lvl="3" marL="1828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4pPr>
            <a:lvl5pPr indent="-400050" lvl="4" marL="22860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5pPr>
            <a:lvl6pPr indent="-400050" lvl="5" marL="2743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6pPr>
            <a:lvl7pPr indent="-400050" lvl="6" marL="3200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7pPr>
            <a:lvl8pPr indent="-400050" lvl="7" marL="3657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8pPr>
            <a:lvl9pPr indent="-400050" lvl="8" marL="4114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9pPr>
          </a:lstStyle>
          <a:p/>
        </p:txBody>
      </p:sp>
      <p:sp>
        <p:nvSpPr>
          <p:cNvPr id="23" name="Google Shape;23;p4"/>
          <p:cNvSpPr txBox="1"/>
          <p:nvPr>
            <p:ph idx="6" type="body"/>
          </p:nvPr>
        </p:nvSpPr>
        <p:spPr>
          <a:xfrm>
            <a:off x="7412377" y="4615047"/>
            <a:ext cx="1990200" cy="2554500"/>
          </a:xfrm>
          <a:prstGeom prst="rect">
            <a:avLst/>
          </a:prstGeom>
          <a:noFill/>
          <a:ln>
            <a:noFill/>
          </a:ln>
        </p:spPr>
        <p:txBody>
          <a:bodyPr anchorCtr="0" anchor="ctr" bIns="101800" lIns="101800" spcFirstLastPara="1" rIns="101800" wrap="square" tIns="101800">
            <a:noAutofit/>
          </a:bodyPr>
          <a:lstStyle>
            <a:lvl1pPr indent="-400050" lvl="0" marL="457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1pPr>
            <a:lvl2pPr indent="-400050" lvl="1" marL="914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2pPr>
            <a:lvl3pPr indent="-400050" lvl="2" marL="1371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3pPr>
            <a:lvl4pPr indent="-400050" lvl="3" marL="1828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4pPr>
            <a:lvl5pPr indent="-400050" lvl="4" marL="22860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5pPr>
            <a:lvl6pPr indent="-400050" lvl="5" marL="27432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6pPr>
            <a:lvl7pPr indent="-400050" lvl="6" marL="32004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7pPr>
            <a:lvl8pPr indent="-400050" lvl="7" marL="36576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8pPr>
            <a:lvl9pPr indent="-400050" lvl="8" marL="4114800" rtl="0" algn="ctr">
              <a:spcBef>
                <a:spcPts val="0"/>
              </a:spcBef>
              <a:spcAft>
                <a:spcPts val="0"/>
              </a:spcAft>
              <a:buClr>
                <a:srgbClr val="000000"/>
              </a:buClr>
              <a:buSzPts val="2700"/>
              <a:buFont typeface="Bubblegum Sans"/>
              <a:buChar char="■"/>
              <a:defRPr sz="2700">
                <a:solidFill>
                  <a:srgbClr val="000000"/>
                </a:solidFill>
                <a:latin typeface="Bubblegum Sans"/>
                <a:ea typeface="Bubblegum Sans"/>
                <a:cs typeface="Bubblegum Sans"/>
                <a:sym typeface="Bubblegum Sans"/>
              </a:defRPr>
            </a:lvl9pPr>
          </a:lstStyle>
          <a:p/>
        </p:txBody>
      </p:sp>
    </p:spTree>
  </p:cSld>
  <p:clrMapOvr>
    <a:masterClrMapping/>
  </p:clrMapOvr>
</p:sldLayout>
</file>

<file path=ppt/slideMasters/_rels/slideMaster1.xml.rels><?xml version="1.0" encoding="UTF-8" ?><Relationships xmlns="http://schemas.openxmlformats.org/package/2006/relationships"><Relationship Target="../media/image2.png" Type="http://schemas.openxmlformats.org/officeDocument/2006/relationships/image" Id="rId1"></Relationship><Relationship Target="../slideLayouts/slideLayout1.xml" Type="http://schemas.openxmlformats.org/officeDocument/2006/relationships/slideLayout" Id="rId2"></Relationship><Relationship Target="../slideLayouts/slideLayout2.xml" Type="http://schemas.openxmlformats.org/officeDocument/2006/relationships/slideLayout" Id="rId3"></Relationship><Relationship Target="../slideLayouts/slideLayout3.xml" Type="http://schemas.openxmlformats.org/officeDocument/2006/relationships/slideLayout" Id="rId4"></Relationship><Relationship Target="../theme/theme1.xml" Type="http://schemas.openxmlformats.org/officeDocument/2006/relationships/theme" Id="rId5"></Relationship></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9319704" y="7046639"/>
            <a:ext cx="603600" cy="594900"/>
          </a:xfrm>
          <a:prstGeom prst="rect">
            <a:avLst/>
          </a:prstGeom>
          <a:noFill/>
          <a:ln>
            <a:noFill/>
          </a:ln>
        </p:spPr>
        <p:txBody>
          <a:bodyPr anchorCtr="0" anchor="ctr" bIns="101800" lIns="101800" spcFirstLastPara="1" rIns="101800" wrap="square" tIns="101800">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Relationships xmlns="http://schemas.openxmlformats.org/package/2006/relationships"><Relationship Target="../slideLayouts/slideLayout3.xml" Type="http://schemas.openxmlformats.org/officeDocument/2006/relationships/slideLayout" Id="rId1"></Relationship><Relationship Target="../notesSlides/notesSlide1.xml" Type="http://schemas.openxmlformats.org/officeDocument/2006/relationships/notesSlide" Id="rId2"></Relationship><Relationship Target="/ppt/slides/slide2.xml" Type="http://schemas.openxmlformats.org/officeDocument/2006/relationships/slide" Id="rId3"></Relationship><Relationship Target="/ppt/slides/slide3.xml" Type="http://schemas.openxmlformats.org/officeDocument/2006/relationships/slide" Id="rId4"></Relationship><Relationship Target="/ppt/slides/slide5.xml" Type="http://schemas.openxmlformats.org/officeDocument/2006/relationships/slide" Id="rId5"></Relationship><Relationship Target="/ppt/slides/slide6.xml" Type="http://schemas.openxmlformats.org/officeDocument/2006/relationships/slide" Id="rId6"></Relationship></Relationships>
</file>

<file path=ppt/slides/_rels/slide2.xml.rels><?xml version="1.0" encoding="UTF-8" ?><Relationships xmlns="http://schemas.openxmlformats.org/package/2006/relationships"><Relationship Target="../slideLayouts/slideLayout1.xml" Type="http://schemas.openxmlformats.org/officeDocument/2006/relationships/slideLayout" Id="rId1"></Relationship><Relationship Target="../notesSlides/notesSlide2.xml" Type="http://schemas.openxmlformats.org/officeDocument/2006/relationships/notesSlide" Id="rId2"></Relationship><Relationship Target="/ppt/slides/slide1.xml" Type="http://schemas.openxmlformats.org/officeDocument/2006/relationships/slide" Id="rId3"></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 Target="../notesSlides/notesSlide3.xml" Type="http://schemas.openxmlformats.org/officeDocument/2006/relationships/notesSlide" Id="rId2"></Relationship><Relationship Target="/ppt/slides/slide1.xml" Type="http://schemas.openxmlformats.org/officeDocument/2006/relationships/slide" Id="rId3"></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 Target="../notesSlides/notesSlide4.xml" Type="http://schemas.openxmlformats.org/officeDocument/2006/relationships/notesSlide" Id="rId2"></Relationship><Relationship Target="../media/image5.jpg" Type="http://schemas.openxmlformats.org/officeDocument/2006/relationships/image" Id="rId3"></Relationship><Relationship Target="/ppt/slides/slide1.xml" Type="http://schemas.openxmlformats.org/officeDocument/2006/relationships/slide" Id="rId4"></Relationship></Relationships>
</file>

<file path=ppt/slides/_rels/slide5.xml.rels><?xml version="1.0" encoding="UTF-8" ?><Relationships xmlns="http://schemas.openxmlformats.org/package/2006/relationships"><Relationship Target="../slideLayouts/slideLayout1.xml" Type="http://schemas.openxmlformats.org/officeDocument/2006/relationships/slideLayout" Id="rId1"></Relationship><Relationship Target="../notesSlides/notesSlide5.xml" Type="http://schemas.openxmlformats.org/officeDocument/2006/relationships/notesSlide" Id="rId2"></Relationship><Relationship Target="/ppt/slides/slide1.xml" Type="http://schemas.openxmlformats.org/officeDocument/2006/relationships/slide" Id="rId3"></Relationship></Relationships>
</file>

<file path=ppt/slides/_rels/slide6.xml.rels><?xml version="1.0" encoding="UTF-8" ?><Relationships xmlns="http://schemas.openxmlformats.org/package/2006/relationships"><Relationship Target="../slideLayouts/slideLayout1.xml" Type="http://schemas.openxmlformats.org/officeDocument/2006/relationships/slideLayout" Id="rId1"></Relationship><Relationship Target="../notesSlides/notesSlide6.xml" Type="http://schemas.openxmlformats.org/officeDocument/2006/relationships/notesSlide" Id="rId2"></Relationship><Relationship Target="/ppt/slides/slide1.xml" Type="http://schemas.openxmlformats.org/officeDocument/2006/relationships/slide" Id="rId3"></Relationship></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 name="Shape 27"/>
        <p:cNvGrpSpPr/>
        <p:nvPr/>
      </p:nvGrpSpPr>
      <p:grpSpPr>
        <a:xfrm>
          <a:off x="0" y="0"/>
          <a:ext cx="0" cy="0"/>
          <a:chOff x="0" y="0"/>
          <a:chExt cx="0" cy="0"/>
        </a:xfrm>
      </p:grpSpPr>
      <p:sp>
        <p:nvSpPr>
          <p:cNvPr id="28" name="Google Shape;28;p5"/>
          <p:cNvSpPr txBox="1"/>
          <p:nvPr>
            <p:ph type="title"/>
          </p:nvPr>
        </p:nvSpPr>
        <p:spPr>
          <a:xfrm>
            <a:off x="342870" y="465233"/>
            <a:ext cx="1508400" cy="6946500"/>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sz="2700"/>
              <a:t>Choose Your Own </a:t>
            </a:r>
            <a:r>
              <a:rPr lang="en" sz="2500"/>
              <a:t>Adventure:</a:t>
            </a:r>
            <a:endParaRPr sz="2500"/>
          </a:p>
          <a:p>
            <a:pPr indent="0" lvl="0" marL="0" rtl="0" algn="ctr">
              <a:spcBef>
                <a:spcPts val="0"/>
              </a:spcBef>
              <a:spcAft>
                <a:spcPts val="0"/>
              </a:spcAft>
              <a:buNone/>
            </a:pPr>
            <a:br>
              <a:rPr lang="en" sz="2700"/>
            </a:br>
            <a:r>
              <a:rPr lang="en" sz="2700"/>
              <a:t>What </a:t>
            </a:r>
            <a:r>
              <a:rPr lang="en" sz="2200"/>
              <a:t>Assignments</a:t>
            </a:r>
            <a:r>
              <a:rPr lang="en" sz="2500"/>
              <a:t> </a:t>
            </a:r>
            <a:r>
              <a:rPr lang="en" sz="2700"/>
              <a:t>Will Your Team Choose?</a:t>
            </a:r>
            <a:endParaRPr sz="2700"/>
          </a:p>
          <a:p>
            <a:pPr indent="0" lvl="0" marL="0" rtl="0" algn="ctr">
              <a:spcBef>
                <a:spcPts val="0"/>
              </a:spcBef>
              <a:spcAft>
                <a:spcPts val="0"/>
              </a:spcAft>
              <a:buNone/>
            </a:pPr>
            <a:r>
              <a:rPr lang="en" sz="2700"/>
              <a:t>*</a:t>
            </a:r>
            <a:r>
              <a:rPr lang="en" sz="1700"/>
              <a:t>Please Choose 4 of the 6*</a:t>
            </a:r>
            <a:endParaRPr sz="1700"/>
          </a:p>
        </p:txBody>
      </p:sp>
      <p:sp>
        <p:nvSpPr>
          <p:cNvPr id="29" name="Google Shape;29;p5"/>
          <p:cNvSpPr txBox="1"/>
          <p:nvPr>
            <p:ph idx="1" type="body"/>
          </p:nvPr>
        </p:nvSpPr>
        <p:spPr>
          <a:xfrm>
            <a:off x="2473818" y="1425431"/>
            <a:ext cx="1990200" cy="2554500"/>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u="sng">
                <a:solidFill>
                  <a:schemeClr val="hlink"/>
                </a:solidFill>
                <a:hlinkClick action="ppaction://hlinksldjump" r:id="rId3"/>
              </a:rPr>
              <a:t>Worksheet 1: Math</a:t>
            </a:r>
            <a:endParaRPr/>
          </a:p>
        </p:txBody>
      </p:sp>
      <p:sp>
        <p:nvSpPr>
          <p:cNvPr id="30" name="Google Shape;30;p5"/>
          <p:cNvSpPr txBox="1"/>
          <p:nvPr>
            <p:ph idx="2" type="body"/>
          </p:nvPr>
        </p:nvSpPr>
        <p:spPr>
          <a:xfrm>
            <a:off x="4943097" y="1425431"/>
            <a:ext cx="1990200" cy="2554500"/>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u="sng">
                <a:solidFill>
                  <a:schemeClr val="hlink"/>
                </a:solidFill>
                <a:hlinkClick action="ppaction://hlinksldjump" r:id="rId4"/>
              </a:rPr>
              <a:t>Vocabulary Graphic Organizer</a:t>
            </a:r>
            <a:endParaRPr/>
          </a:p>
        </p:txBody>
      </p:sp>
      <p:sp>
        <p:nvSpPr>
          <p:cNvPr id="31" name="Google Shape;31;p5"/>
          <p:cNvSpPr txBox="1"/>
          <p:nvPr>
            <p:ph idx="3" type="body"/>
          </p:nvPr>
        </p:nvSpPr>
        <p:spPr>
          <a:xfrm>
            <a:off x="7412377" y="1425431"/>
            <a:ext cx="1990200" cy="2554500"/>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Clr>
                <a:schemeClr val="dk1"/>
              </a:buClr>
              <a:buSzPts val="1200"/>
              <a:buFont typeface="Arial"/>
              <a:buNone/>
            </a:pPr>
            <a:r>
              <a:rPr lang="en" u="sng">
                <a:solidFill>
                  <a:schemeClr val="hlink"/>
                </a:solidFill>
                <a:hlinkClick action="ppaction://hlinksldjump" r:id="rId5"/>
              </a:rPr>
              <a:t>True or False</a:t>
            </a:r>
            <a:endParaRPr/>
          </a:p>
        </p:txBody>
      </p:sp>
      <p:sp>
        <p:nvSpPr>
          <p:cNvPr id="32" name="Google Shape;32;p5"/>
          <p:cNvSpPr txBox="1"/>
          <p:nvPr>
            <p:ph idx="4" type="body"/>
          </p:nvPr>
        </p:nvSpPr>
        <p:spPr>
          <a:xfrm>
            <a:off x="2473818" y="4615047"/>
            <a:ext cx="1990200" cy="2554500"/>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Clr>
                <a:schemeClr val="dk1"/>
              </a:buClr>
              <a:buSzPts val="1200"/>
              <a:buFont typeface="Arial"/>
              <a:buNone/>
            </a:pPr>
            <a:r>
              <a:rPr lang="en" u="sng">
                <a:solidFill>
                  <a:schemeClr val="hlink"/>
                </a:solidFill>
                <a:hlinkClick action="ppaction://hlinksldjump" r:id="rId6"/>
              </a:rPr>
              <a:t>Art Collage</a:t>
            </a:r>
            <a:endParaRPr/>
          </a:p>
        </p:txBody>
      </p:sp>
      <p:sp>
        <p:nvSpPr>
          <p:cNvPr id="33" name="Google Shape;33;p5"/>
          <p:cNvSpPr txBox="1"/>
          <p:nvPr>
            <p:ph idx="5" type="body"/>
          </p:nvPr>
        </p:nvSpPr>
        <p:spPr>
          <a:xfrm>
            <a:off x="4943097" y="4615047"/>
            <a:ext cx="1990200" cy="2554500"/>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Clr>
                <a:schemeClr val="dk1"/>
              </a:buClr>
              <a:buSzPts val="1200"/>
              <a:buFont typeface="Arial"/>
              <a:buNone/>
            </a:pPr>
            <a:r>
              <a:rPr lang="en" u="sng">
                <a:solidFill>
                  <a:schemeClr val="hlink"/>
                </a:solidFill>
                <a:hlinkClick/>
              </a:rPr>
              <a:t>Click to Change Text</a:t>
            </a:r>
            <a:endParaRPr/>
          </a:p>
        </p:txBody>
      </p:sp>
      <p:sp>
        <p:nvSpPr>
          <p:cNvPr id="34" name="Google Shape;34;p5"/>
          <p:cNvSpPr txBox="1"/>
          <p:nvPr>
            <p:ph idx="6" type="body"/>
          </p:nvPr>
        </p:nvSpPr>
        <p:spPr>
          <a:xfrm>
            <a:off x="7412377" y="4615047"/>
            <a:ext cx="1990200" cy="2554500"/>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Clr>
                <a:schemeClr val="dk1"/>
              </a:buClr>
              <a:buSzPts val="1200"/>
              <a:buFont typeface="Arial"/>
              <a:buNone/>
            </a:pPr>
            <a:r>
              <a:rPr lang="en" u="sng">
                <a:solidFill>
                  <a:schemeClr val="hlink"/>
                </a:solidFill>
                <a:hlinkClick/>
              </a:rPr>
              <a:t>Click to Change Text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6"/>
          <p:cNvSpPr txBox="1"/>
          <p:nvPr>
            <p:ph type="title"/>
          </p:nvPr>
        </p:nvSpPr>
        <p:spPr>
          <a:xfrm rot="-218164">
            <a:off x="452784" y="466966"/>
            <a:ext cx="2100328" cy="2611769"/>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a:t>Worksheet 1</a:t>
            </a:r>
            <a:endParaRPr/>
          </a:p>
        </p:txBody>
      </p:sp>
      <p:sp>
        <p:nvSpPr>
          <p:cNvPr id="40" name="Google Shape;40;p6"/>
          <p:cNvSpPr txBox="1"/>
          <p:nvPr>
            <p:ph idx="1" type="body"/>
          </p:nvPr>
        </p:nvSpPr>
        <p:spPr>
          <a:xfrm>
            <a:off x="2536298" y="525262"/>
            <a:ext cx="6783600" cy="6722400"/>
          </a:xfrm>
          <a:prstGeom prst="rect">
            <a:avLst/>
          </a:prstGeom>
        </p:spPr>
        <p:txBody>
          <a:bodyPr anchorCtr="0" anchor="ctr" bIns="101800" lIns="101800" spcFirstLastPara="1" rIns="101800" wrap="square" tIns="101800">
            <a:noAutofit/>
          </a:bodyPr>
          <a:lstStyle/>
          <a:p>
            <a:pPr indent="0" lvl="0" marL="0" rtl="0" algn="l">
              <a:spcBef>
                <a:spcPts val="0"/>
              </a:spcBef>
              <a:spcAft>
                <a:spcPts val="0"/>
              </a:spcAft>
              <a:buNone/>
            </a:pPr>
            <a:r>
              <a:rPr lang="en" sz="2500">
                <a:latin typeface="Arial Rounded"/>
                <a:ea typeface="Arial Rounded"/>
                <a:cs typeface="Arial Rounded"/>
                <a:sym typeface="Arial Rounded"/>
              </a:rPr>
              <a:t>It’s helpful when making interactive digital worksheets to change the size of the slide to paper size, so that if you or the student want to print the worksheet, it will print perfectly on a piece of paper. </a:t>
            </a:r>
            <a:r>
              <a:rPr i="1" lang="en" sz="2000">
                <a:latin typeface="Arial Rounded"/>
                <a:ea typeface="Arial Rounded"/>
                <a:cs typeface="Arial Rounded"/>
                <a:sym typeface="Arial Rounded"/>
              </a:rPr>
              <a:t>  </a:t>
            </a:r>
            <a:endParaRPr i="1" sz="2000">
              <a:latin typeface="Arial Rounded"/>
              <a:ea typeface="Arial Rounded"/>
              <a:cs typeface="Arial Rounded"/>
              <a:sym typeface="Arial Rounded"/>
            </a:endParaRPr>
          </a:p>
        </p:txBody>
      </p:sp>
      <p:sp>
        <p:nvSpPr>
          <p:cNvPr id="41" name="Google Shape;41;p6"/>
          <p:cNvSpPr txBox="1"/>
          <p:nvPr/>
        </p:nvSpPr>
        <p:spPr>
          <a:xfrm>
            <a:off x="694238" y="6749982"/>
            <a:ext cx="775200" cy="486000"/>
          </a:xfrm>
          <a:prstGeom prst="rect">
            <a:avLst/>
          </a:prstGeom>
          <a:noFill/>
          <a:ln>
            <a:noFill/>
          </a:ln>
        </p:spPr>
        <p:txBody>
          <a:bodyPr anchorCtr="0" anchor="t" bIns="101800" lIns="101800" spcFirstLastPara="1" rIns="101800" wrap="square" tIns="101800">
            <a:noAutofit/>
          </a:bodyPr>
          <a:lstStyle/>
          <a:p>
            <a:pPr indent="0" lvl="0" marL="0" rtl="0" algn="l">
              <a:spcBef>
                <a:spcPts val="0"/>
              </a:spcBef>
              <a:spcAft>
                <a:spcPts val="0"/>
              </a:spcAft>
              <a:buNone/>
            </a:pPr>
            <a:r>
              <a:rPr lang="en" sz="1600" u="sng">
                <a:solidFill>
                  <a:schemeClr val="hlink"/>
                </a:solidFill>
                <a:latin typeface="Bubblegum Sans"/>
                <a:ea typeface="Bubblegum Sans"/>
                <a:cs typeface="Bubblegum Sans"/>
                <a:sym typeface="Bubblegum Sans"/>
                <a:hlinkClick action="ppaction://hlinksldjump" r:id="rId3"/>
              </a:rPr>
              <a:t>HOME</a:t>
            </a:r>
            <a:endParaRPr sz="1600">
              <a:latin typeface="Bubblegum Sans"/>
              <a:ea typeface="Bubblegum Sans"/>
              <a:cs typeface="Bubblegum Sans"/>
              <a:sym typeface="Bubblegum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 name="Shape 45"/>
        <p:cNvGrpSpPr/>
        <p:nvPr/>
      </p:nvGrpSpPr>
      <p:grpSpPr>
        <a:xfrm>
          <a:off x="0" y="0"/>
          <a:ext cx="0" cy="0"/>
          <a:chOff x="0" y="0"/>
          <a:chExt cx="0" cy="0"/>
        </a:xfrm>
      </p:grpSpPr>
      <p:sp>
        <p:nvSpPr>
          <p:cNvPr id="46" name="Google Shape;46;p7"/>
          <p:cNvSpPr txBox="1"/>
          <p:nvPr>
            <p:ph type="title"/>
          </p:nvPr>
        </p:nvSpPr>
        <p:spPr>
          <a:xfrm rot="-218164">
            <a:off x="452784" y="466966"/>
            <a:ext cx="2100328" cy="2611769"/>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a:t>Vocab Graphic Organizer</a:t>
            </a:r>
            <a:endParaRPr/>
          </a:p>
        </p:txBody>
      </p:sp>
      <p:sp>
        <p:nvSpPr>
          <p:cNvPr id="47" name="Google Shape;47;p7"/>
          <p:cNvSpPr txBox="1"/>
          <p:nvPr/>
        </p:nvSpPr>
        <p:spPr>
          <a:xfrm>
            <a:off x="694238" y="6749982"/>
            <a:ext cx="775200" cy="486000"/>
          </a:xfrm>
          <a:prstGeom prst="rect">
            <a:avLst/>
          </a:prstGeom>
          <a:noFill/>
          <a:ln>
            <a:noFill/>
          </a:ln>
        </p:spPr>
        <p:txBody>
          <a:bodyPr anchorCtr="0" anchor="t" bIns="101800" lIns="101800" spcFirstLastPara="1" rIns="101800" wrap="square" tIns="101800">
            <a:noAutofit/>
          </a:bodyPr>
          <a:lstStyle/>
          <a:p>
            <a:pPr indent="0" lvl="0" marL="0" rtl="0" algn="l">
              <a:spcBef>
                <a:spcPts val="0"/>
              </a:spcBef>
              <a:spcAft>
                <a:spcPts val="0"/>
              </a:spcAft>
              <a:buNone/>
            </a:pPr>
            <a:r>
              <a:rPr lang="en" sz="1600" u="sng">
                <a:solidFill>
                  <a:schemeClr val="hlink"/>
                </a:solidFill>
                <a:latin typeface="Bubblegum Sans"/>
                <a:ea typeface="Bubblegum Sans"/>
                <a:cs typeface="Bubblegum Sans"/>
                <a:sym typeface="Bubblegum Sans"/>
                <a:hlinkClick action="ppaction://hlinksldjump" r:id="rId3"/>
              </a:rPr>
              <a:t>HOME</a:t>
            </a:r>
            <a:endParaRPr sz="1600">
              <a:latin typeface="Bubblegum Sans"/>
              <a:ea typeface="Bubblegum Sans"/>
              <a:cs typeface="Bubblegum Sans"/>
              <a:sym typeface="Bubblegum Sans"/>
            </a:endParaRPr>
          </a:p>
        </p:txBody>
      </p:sp>
      <p:graphicFrame>
        <p:nvGraphicFramePr>
          <p:cNvPr id="48" name="Google Shape;48;p7"/>
          <p:cNvGraphicFramePr/>
          <p:nvPr/>
        </p:nvGraphicFramePr>
        <p:xfrm>
          <a:off x="2791550" y="598950"/>
          <a:ext cx="3000000" cy="3000000"/>
        </p:xfrm>
        <a:graphic>
          <a:graphicData uri="http://schemas.openxmlformats.org/drawingml/2006/table">
            <a:tbl>
              <a:tblPr>
                <a:noFill/>
                <a:tableStyleId>{9E99DD27-700E-4946-8C10-F67320AF6AF9}</a:tableStyleId>
              </a:tblPr>
              <a:tblGrid>
                <a:gridCol w="3157175"/>
                <a:gridCol w="3157175"/>
              </a:tblGrid>
              <a:tr h="3200000">
                <a:tc>
                  <a:txBody>
                    <a:bodyPr/>
                    <a:lstStyle/>
                    <a:p>
                      <a:pPr indent="0" lvl="0" marL="0" rtl="0" algn="l">
                        <a:spcBef>
                          <a:spcPts val="0"/>
                        </a:spcBef>
                        <a:spcAft>
                          <a:spcPts val="0"/>
                        </a:spcAft>
                        <a:buNone/>
                      </a:pPr>
                      <a:r>
                        <a:rPr lang="en"/>
                        <a:t>Definition</a:t>
                      </a:r>
                      <a:endParaRPr/>
                    </a:p>
                  </a:txBody>
                  <a:tcPr marT="91425" marB="91425" marR="91425" marL="91425"/>
                </a:tc>
                <a:tc>
                  <a:txBody>
                    <a:bodyPr/>
                    <a:lstStyle/>
                    <a:p>
                      <a:pPr indent="0" lvl="0" marL="0" rtl="0" algn="l">
                        <a:spcBef>
                          <a:spcPts val="0"/>
                        </a:spcBef>
                        <a:spcAft>
                          <a:spcPts val="0"/>
                        </a:spcAft>
                        <a:buNone/>
                      </a:pPr>
                      <a:r>
                        <a:rPr lang="en"/>
                        <a:t>Sentence</a:t>
                      </a:r>
                      <a:endParaRPr/>
                    </a:p>
                  </a:txBody>
                  <a:tcPr marT="91425" marB="91425" marR="91425" marL="91425"/>
                </a:tc>
              </a:tr>
              <a:tr h="3200000">
                <a:tc>
                  <a:txBody>
                    <a:bodyPr/>
                    <a:lstStyle/>
                    <a:p>
                      <a:pPr indent="0" lvl="0" marL="0" rtl="0" algn="l">
                        <a:spcBef>
                          <a:spcPts val="0"/>
                        </a:spcBef>
                        <a:spcAft>
                          <a:spcPts val="0"/>
                        </a:spcAft>
                        <a:buNone/>
                      </a:pPr>
                      <a:r>
                        <a:rPr lang="en"/>
                        <a:t>Part of Speech</a:t>
                      </a:r>
                      <a:endParaRPr/>
                    </a:p>
                    <a:p>
                      <a:pPr indent="0" lvl="0" marL="0" rtl="0" algn="l">
                        <a:spcBef>
                          <a:spcPts val="0"/>
                        </a:spcBef>
                        <a:spcAft>
                          <a:spcPts val="0"/>
                        </a:spcAft>
                        <a:buNone/>
                      </a:pPr>
                      <a:r>
                        <a:rPr lang="en"/>
                        <a:t>Synonym/Antonyms</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49" name="Google Shape;49;p7"/>
          <p:cNvSpPr/>
          <p:nvPr/>
        </p:nvSpPr>
        <p:spPr>
          <a:xfrm>
            <a:off x="4639975" y="2671350"/>
            <a:ext cx="2617500" cy="2644500"/>
          </a:xfrm>
          <a:prstGeom prst="hear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7"/>
          <p:cNvSpPr txBox="1"/>
          <p:nvPr/>
        </p:nvSpPr>
        <p:spPr>
          <a:xfrm>
            <a:off x="6322625" y="6268925"/>
            <a:ext cx="1946400" cy="33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Image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4" name="Shape 54"/>
        <p:cNvGrpSpPr/>
        <p:nvPr/>
      </p:nvGrpSpPr>
      <p:grpSpPr>
        <a:xfrm>
          <a:off x="0" y="0"/>
          <a:ext cx="0" cy="0"/>
          <a:chOff x="0" y="0"/>
          <a:chExt cx="0" cy="0"/>
        </a:xfrm>
      </p:grpSpPr>
      <p:sp>
        <p:nvSpPr>
          <p:cNvPr id="55" name="Google Shape;55;p8"/>
          <p:cNvSpPr txBox="1"/>
          <p:nvPr>
            <p:ph type="title"/>
          </p:nvPr>
        </p:nvSpPr>
        <p:spPr>
          <a:xfrm rot="-218164">
            <a:off x="452784" y="466966"/>
            <a:ext cx="2100328" cy="2611769"/>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a:t>Vocab Graphic Organizer</a:t>
            </a:r>
            <a:endParaRPr/>
          </a:p>
        </p:txBody>
      </p:sp>
      <p:sp>
        <p:nvSpPr>
          <p:cNvPr id="56" name="Google Shape;56;p8"/>
          <p:cNvSpPr txBox="1"/>
          <p:nvPr/>
        </p:nvSpPr>
        <p:spPr>
          <a:xfrm>
            <a:off x="694238" y="6749982"/>
            <a:ext cx="775200" cy="486000"/>
          </a:xfrm>
          <a:prstGeom prst="rect">
            <a:avLst/>
          </a:prstGeom>
          <a:noFill/>
          <a:ln>
            <a:noFill/>
          </a:ln>
        </p:spPr>
        <p:txBody>
          <a:bodyPr anchorCtr="0" anchor="t" bIns="101800" lIns="101800" spcFirstLastPara="1" rIns="101800" wrap="square" tIns="101800">
            <a:noAutofit/>
          </a:bodyPr>
          <a:lstStyle/>
          <a:p>
            <a:pPr indent="0" lvl="0" marL="0" rtl="0" algn="l">
              <a:spcBef>
                <a:spcPts val="0"/>
              </a:spcBef>
              <a:spcAft>
                <a:spcPts val="0"/>
              </a:spcAft>
              <a:buNone/>
            </a:pPr>
            <a:r>
              <a:rPr lang="en" sz="1600" u="sng">
                <a:solidFill>
                  <a:schemeClr val="hlink"/>
                </a:solidFill>
                <a:latin typeface="Bubblegum Sans"/>
                <a:ea typeface="Bubblegum Sans"/>
                <a:cs typeface="Bubblegum Sans"/>
                <a:sym typeface="Bubblegum Sans"/>
                <a:hlinkClick action="ppaction://hlinksldjump" r:id="rId4"/>
              </a:rPr>
              <a:t>HOME</a:t>
            </a:r>
            <a:endParaRPr sz="1600">
              <a:latin typeface="Bubblegum Sans"/>
              <a:ea typeface="Bubblegum Sans"/>
              <a:cs typeface="Bubblegum Sans"/>
              <a:sym typeface="Bubblegum Sans"/>
            </a:endParaRPr>
          </a:p>
        </p:txBody>
      </p:sp>
      <p:sp>
        <p:nvSpPr>
          <p:cNvPr id="57" name="Google Shape;57;p8"/>
          <p:cNvSpPr txBox="1"/>
          <p:nvPr/>
        </p:nvSpPr>
        <p:spPr>
          <a:xfrm>
            <a:off x="2976975" y="1070550"/>
            <a:ext cx="1935900" cy="16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Enter Text Here</a:t>
            </a:r>
            <a:endParaRPr/>
          </a:p>
        </p:txBody>
      </p:sp>
      <p:sp>
        <p:nvSpPr>
          <p:cNvPr id="58" name="Google Shape;58;p8"/>
          <p:cNvSpPr txBox="1"/>
          <p:nvPr/>
        </p:nvSpPr>
        <p:spPr>
          <a:xfrm>
            <a:off x="6173925" y="967875"/>
            <a:ext cx="2595600" cy="13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txBox="1"/>
          <p:nvPr/>
        </p:nvSpPr>
        <p:spPr>
          <a:xfrm>
            <a:off x="3079625" y="4516800"/>
            <a:ext cx="1833300" cy="20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txBox="1"/>
          <p:nvPr/>
        </p:nvSpPr>
        <p:spPr>
          <a:xfrm>
            <a:off x="6951175" y="4648775"/>
            <a:ext cx="2009100" cy="16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rot="-218164">
            <a:off x="452784" y="453555"/>
            <a:ext cx="2100328" cy="2611769"/>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a:t>True or False</a:t>
            </a:r>
            <a:endParaRPr/>
          </a:p>
        </p:txBody>
      </p:sp>
      <p:sp>
        <p:nvSpPr>
          <p:cNvPr id="66" name="Google Shape;66;p9"/>
          <p:cNvSpPr txBox="1"/>
          <p:nvPr/>
        </p:nvSpPr>
        <p:spPr>
          <a:xfrm>
            <a:off x="694238" y="6749982"/>
            <a:ext cx="775200" cy="486000"/>
          </a:xfrm>
          <a:prstGeom prst="rect">
            <a:avLst/>
          </a:prstGeom>
          <a:noFill/>
          <a:ln>
            <a:noFill/>
          </a:ln>
        </p:spPr>
        <p:txBody>
          <a:bodyPr anchorCtr="0" anchor="t" bIns="101800" lIns="101800" spcFirstLastPara="1" rIns="101800" wrap="square" tIns="101800">
            <a:noAutofit/>
          </a:bodyPr>
          <a:lstStyle/>
          <a:p>
            <a:pPr indent="0" lvl="0" marL="0" rtl="0" algn="l">
              <a:spcBef>
                <a:spcPts val="0"/>
              </a:spcBef>
              <a:spcAft>
                <a:spcPts val="0"/>
              </a:spcAft>
              <a:buNone/>
            </a:pPr>
            <a:r>
              <a:rPr lang="en" sz="1600" u="sng">
                <a:solidFill>
                  <a:schemeClr val="hlink"/>
                </a:solidFill>
                <a:latin typeface="Bubblegum Sans"/>
                <a:ea typeface="Bubblegum Sans"/>
                <a:cs typeface="Bubblegum Sans"/>
                <a:sym typeface="Bubblegum Sans"/>
                <a:hlinkClick action="ppaction://hlinksldjump" r:id="rId3"/>
              </a:rPr>
              <a:t>HOME</a:t>
            </a:r>
            <a:endParaRPr sz="1600">
              <a:latin typeface="Bubblegum Sans"/>
              <a:ea typeface="Bubblegum Sans"/>
              <a:cs typeface="Bubblegum Sans"/>
              <a:sym typeface="Bubblegum Sans"/>
            </a:endParaRPr>
          </a:p>
        </p:txBody>
      </p:sp>
      <p:graphicFrame>
        <p:nvGraphicFramePr>
          <p:cNvPr id="67" name="Google Shape;67;p9"/>
          <p:cNvGraphicFramePr/>
          <p:nvPr/>
        </p:nvGraphicFramePr>
        <p:xfrm>
          <a:off x="2748598" y="731586"/>
          <a:ext cx="3000000" cy="3000000"/>
        </p:xfrm>
        <a:graphic>
          <a:graphicData uri="http://schemas.openxmlformats.org/drawingml/2006/table">
            <a:tbl>
              <a:tblPr>
                <a:noFill/>
                <a:tableStyleId>{9E99DD27-700E-4946-8C10-F67320AF6AF9}</a:tableStyleId>
              </a:tblPr>
              <a:tblGrid>
                <a:gridCol w="3106075"/>
                <a:gridCol w="3127475"/>
              </a:tblGrid>
              <a:tr h="1510500">
                <a:tc>
                  <a:txBody>
                    <a:bodyPr/>
                    <a:lstStyle/>
                    <a:p>
                      <a:pPr indent="0" lvl="0" marL="0" rtl="0" algn="l">
                        <a:spcBef>
                          <a:spcPts val="0"/>
                        </a:spcBef>
                        <a:spcAft>
                          <a:spcPts val="0"/>
                        </a:spcAft>
                        <a:buNone/>
                      </a:pPr>
                      <a:r>
                        <a:rPr lang="en" sz="2100">
                          <a:solidFill>
                            <a:srgbClr val="231F20"/>
                          </a:solidFill>
                          <a:latin typeface="Arial Rounded"/>
                          <a:ea typeface="Arial Rounded"/>
                          <a:cs typeface="Arial Rounded"/>
                          <a:sym typeface="Arial Rounded"/>
                        </a:rPr>
                        <a:t>There is no such thing as plastic waste.  All plastic is recycled. </a:t>
                      </a:r>
                      <a:endParaRPr sz="2100">
                        <a:latin typeface="Arial Rounded"/>
                        <a:ea typeface="Arial Rounded"/>
                        <a:cs typeface="Arial Rounded"/>
                        <a:sym typeface="Arial Rounded"/>
                      </a:endParaRPr>
                    </a:p>
                  </a:txBody>
                  <a:tcPr marT="138150" marB="138150" marR="100550" marL="100550"/>
                </a:tc>
                <a:tc>
                  <a:txBody>
                    <a:bodyPr/>
                    <a:lstStyle/>
                    <a:p>
                      <a:pPr indent="0" lvl="0" marL="0" rtl="0" algn="l">
                        <a:spcBef>
                          <a:spcPts val="0"/>
                        </a:spcBef>
                        <a:spcAft>
                          <a:spcPts val="0"/>
                        </a:spcAft>
                        <a:buNone/>
                      </a:pPr>
                      <a:r>
                        <a:t/>
                      </a:r>
                      <a:endParaRPr/>
                    </a:p>
                  </a:txBody>
                  <a:tcPr marT="138150" marB="138150" marR="100550" marL="100550"/>
                </a:tc>
              </a:tr>
              <a:tr h="2112425">
                <a:tc>
                  <a:txBody>
                    <a:bodyPr/>
                    <a:lstStyle/>
                    <a:p>
                      <a:pPr indent="0" lvl="0" marL="0" rtl="0" algn="l">
                        <a:spcBef>
                          <a:spcPts val="0"/>
                        </a:spcBef>
                        <a:spcAft>
                          <a:spcPts val="0"/>
                        </a:spcAft>
                        <a:buNone/>
                      </a:pPr>
                      <a:r>
                        <a:rPr lang="en" sz="2100">
                          <a:latin typeface="Arial Rounded"/>
                          <a:ea typeface="Arial Rounded"/>
                          <a:cs typeface="Arial Rounded"/>
                          <a:sym typeface="Arial Rounded"/>
                        </a:rPr>
                        <a:t>Plastic is dangerous for marine life because they can mistake it for food and then are unable to digest it. </a:t>
                      </a:r>
                      <a:endParaRPr sz="2100">
                        <a:latin typeface="Arial Rounded"/>
                        <a:ea typeface="Arial Rounded"/>
                        <a:cs typeface="Arial Rounded"/>
                        <a:sym typeface="Arial Rounded"/>
                      </a:endParaRPr>
                    </a:p>
                  </a:txBody>
                  <a:tcPr marT="138150" marB="138150" marR="100550" marL="100550"/>
                </a:tc>
                <a:tc>
                  <a:txBody>
                    <a:bodyPr/>
                    <a:lstStyle/>
                    <a:p>
                      <a:pPr indent="0" lvl="0" marL="0" rtl="0" algn="l">
                        <a:spcBef>
                          <a:spcPts val="0"/>
                        </a:spcBef>
                        <a:spcAft>
                          <a:spcPts val="0"/>
                        </a:spcAft>
                        <a:buNone/>
                      </a:pPr>
                      <a:r>
                        <a:t/>
                      </a:r>
                      <a:endParaRPr sz="1700"/>
                    </a:p>
                  </a:txBody>
                  <a:tcPr marT="138150" marB="138150" marR="100550" marL="100550"/>
                </a:tc>
              </a:tr>
              <a:tr h="1495925">
                <a:tc>
                  <a:txBody>
                    <a:bodyPr/>
                    <a:lstStyle/>
                    <a:p>
                      <a:pPr indent="0" lvl="0" marL="0" rtl="0" algn="l">
                        <a:spcBef>
                          <a:spcPts val="0"/>
                        </a:spcBef>
                        <a:spcAft>
                          <a:spcPts val="0"/>
                        </a:spcAft>
                        <a:buNone/>
                      </a:pPr>
                      <a:r>
                        <a:rPr lang="en" sz="2100">
                          <a:latin typeface="Arial Rounded"/>
                          <a:ea typeface="Arial Rounded"/>
                          <a:cs typeface="Arial Rounded"/>
                          <a:sym typeface="Arial Rounded"/>
                        </a:rPr>
                        <a:t>1 million tons of plastic are dumped into our oceans every year. </a:t>
                      </a:r>
                      <a:endParaRPr sz="2100">
                        <a:latin typeface="Arial Rounded"/>
                        <a:ea typeface="Arial Rounded"/>
                        <a:cs typeface="Arial Rounded"/>
                        <a:sym typeface="Arial Rounded"/>
                      </a:endParaRPr>
                    </a:p>
                  </a:txBody>
                  <a:tcPr marT="138150" marB="138150" marR="100550" marL="100550"/>
                </a:tc>
                <a:tc>
                  <a:txBody>
                    <a:bodyPr/>
                    <a:lstStyle/>
                    <a:p>
                      <a:pPr indent="0" lvl="0" marL="0" rtl="0" algn="l">
                        <a:spcBef>
                          <a:spcPts val="0"/>
                        </a:spcBef>
                        <a:spcAft>
                          <a:spcPts val="0"/>
                        </a:spcAft>
                        <a:buNone/>
                      </a:pPr>
                      <a:r>
                        <a:t/>
                      </a:r>
                      <a:endParaRPr/>
                    </a:p>
                  </a:txBody>
                  <a:tcPr marT="138150" marB="138150" marR="100550" marL="100550"/>
                </a:tc>
              </a:tr>
              <a:tr h="1385500">
                <a:tc>
                  <a:txBody>
                    <a:bodyPr/>
                    <a:lstStyle/>
                    <a:p>
                      <a:pPr indent="0" lvl="0" marL="0" rtl="0" algn="l">
                        <a:spcBef>
                          <a:spcPts val="0"/>
                        </a:spcBef>
                        <a:spcAft>
                          <a:spcPts val="0"/>
                        </a:spcAft>
                        <a:buNone/>
                      </a:pPr>
                      <a:r>
                        <a:rPr lang="en" sz="2100">
                          <a:latin typeface="Arial Rounded"/>
                          <a:ea typeface="Arial Rounded"/>
                          <a:cs typeface="Arial Rounded"/>
                          <a:sym typeface="Arial Rounded"/>
                        </a:rPr>
                        <a:t>It takes 3 bottles of water to produce 1 plastic bottle of water. </a:t>
                      </a:r>
                      <a:endParaRPr sz="2100">
                        <a:latin typeface="Arial Rounded"/>
                        <a:ea typeface="Arial Rounded"/>
                        <a:cs typeface="Arial Rounded"/>
                        <a:sym typeface="Arial Rounded"/>
                      </a:endParaRPr>
                    </a:p>
                  </a:txBody>
                  <a:tcPr marT="138150" marB="138150" marR="100550" marL="100550"/>
                </a:tc>
                <a:tc>
                  <a:txBody>
                    <a:bodyPr/>
                    <a:lstStyle/>
                    <a:p>
                      <a:pPr indent="0" lvl="0" marL="0" rtl="0" algn="l">
                        <a:spcBef>
                          <a:spcPts val="0"/>
                        </a:spcBef>
                        <a:spcAft>
                          <a:spcPts val="0"/>
                        </a:spcAft>
                        <a:buNone/>
                      </a:pPr>
                      <a:r>
                        <a:t/>
                      </a:r>
                      <a:endParaRPr sz="1700"/>
                    </a:p>
                  </a:txBody>
                  <a:tcPr marT="138150" marB="138150" marR="100550" marL="100550"/>
                </a:tc>
              </a:tr>
            </a:tbl>
          </a:graphicData>
        </a:graphic>
      </p:graphicFrame>
      <p:sp>
        <p:nvSpPr>
          <p:cNvPr id="68" name="Google Shape;68;p9"/>
          <p:cNvSpPr txBox="1"/>
          <p:nvPr/>
        </p:nvSpPr>
        <p:spPr>
          <a:xfrm>
            <a:off x="6087813" y="993367"/>
            <a:ext cx="2619000" cy="939900"/>
          </a:xfrm>
          <a:prstGeom prst="rect">
            <a:avLst/>
          </a:prstGeom>
          <a:noFill/>
          <a:ln>
            <a:noFill/>
          </a:ln>
        </p:spPr>
        <p:txBody>
          <a:bodyPr anchorCtr="0" anchor="t" bIns="101800" lIns="101800" spcFirstLastPara="1" rIns="101800" wrap="square" tIns="101800">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0"/>
          <p:cNvSpPr txBox="1"/>
          <p:nvPr>
            <p:ph type="title"/>
          </p:nvPr>
        </p:nvSpPr>
        <p:spPr>
          <a:xfrm rot="-218164">
            <a:off x="452784" y="480415"/>
            <a:ext cx="2100328" cy="2611769"/>
          </a:xfrm>
          <a:prstGeom prst="rect">
            <a:avLst/>
          </a:prstGeom>
        </p:spPr>
        <p:txBody>
          <a:bodyPr anchorCtr="0" anchor="ctr" bIns="101800" lIns="101800" spcFirstLastPara="1" rIns="101800" wrap="square" tIns="101800">
            <a:noAutofit/>
          </a:bodyPr>
          <a:lstStyle/>
          <a:p>
            <a:pPr indent="0" lvl="0" marL="0" rtl="0" algn="ctr">
              <a:spcBef>
                <a:spcPts val="0"/>
              </a:spcBef>
              <a:spcAft>
                <a:spcPts val="0"/>
              </a:spcAft>
              <a:buNone/>
            </a:pPr>
            <a:r>
              <a:rPr lang="en"/>
              <a:t>Art Collage</a:t>
            </a:r>
            <a:endParaRPr/>
          </a:p>
        </p:txBody>
      </p:sp>
      <p:sp>
        <p:nvSpPr>
          <p:cNvPr id="74" name="Google Shape;74;p10"/>
          <p:cNvSpPr txBox="1"/>
          <p:nvPr/>
        </p:nvSpPr>
        <p:spPr>
          <a:xfrm>
            <a:off x="694238" y="6749982"/>
            <a:ext cx="775200" cy="486000"/>
          </a:xfrm>
          <a:prstGeom prst="rect">
            <a:avLst/>
          </a:prstGeom>
          <a:noFill/>
          <a:ln>
            <a:noFill/>
          </a:ln>
        </p:spPr>
        <p:txBody>
          <a:bodyPr anchorCtr="0" anchor="t" bIns="101800" lIns="101800" spcFirstLastPara="1" rIns="101800" wrap="square" tIns="101800">
            <a:noAutofit/>
          </a:bodyPr>
          <a:lstStyle/>
          <a:p>
            <a:pPr indent="0" lvl="0" marL="0" rtl="0" algn="l">
              <a:spcBef>
                <a:spcPts val="0"/>
              </a:spcBef>
              <a:spcAft>
                <a:spcPts val="0"/>
              </a:spcAft>
              <a:buNone/>
            </a:pPr>
            <a:r>
              <a:rPr lang="en" sz="1600" u="sng">
                <a:solidFill>
                  <a:schemeClr val="hlink"/>
                </a:solidFill>
                <a:latin typeface="Bubblegum Sans"/>
                <a:ea typeface="Bubblegum Sans"/>
                <a:cs typeface="Bubblegum Sans"/>
                <a:sym typeface="Bubblegum Sans"/>
                <a:hlinkClick action="ppaction://hlinksldjump" r:id="rId3"/>
              </a:rPr>
              <a:t>HOME</a:t>
            </a:r>
            <a:endParaRPr sz="1600">
              <a:latin typeface="Bubblegum Sans"/>
              <a:ea typeface="Bubblegum Sans"/>
              <a:cs typeface="Bubblegum Sans"/>
              <a:sym typeface="Bubblegum Sans"/>
            </a:endParaRPr>
          </a:p>
        </p:txBody>
      </p:sp>
      <p:sp>
        <p:nvSpPr>
          <p:cNvPr id="75" name="Google Shape;75;p10"/>
          <p:cNvSpPr txBox="1"/>
          <p:nvPr/>
        </p:nvSpPr>
        <p:spPr>
          <a:xfrm>
            <a:off x="2818227" y="1231858"/>
            <a:ext cx="6148800" cy="5517900"/>
          </a:xfrm>
          <a:prstGeom prst="rect">
            <a:avLst/>
          </a:prstGeom>
          <a:noFill/>
          <a:ln>
            <a:noFill/>
          </a:ln>
        </p:spPr>
        <p:txBody>
          <a:bodyPr anchorCtr="0" anchor="t" bIns="101800" lIns="101800" spcFirstLastPara="1" rIns="101800" wrap="square" tIns="101800">
            <a:noAutofit/>
          </a:bodyPr>
          <a:lstStyle/>
          <a:p>
            <a:pPr indent="0" lvl="0" marL="0" rtl="0" algn="l">
              <a:spcBef>
                <a:spcPts val="0"/>
              </a:spcBef>
              <a:spcAft>
                <a:spcPts val="0"/>
              </a:spcAft>
              <a:buNone/>
            </a:pPr>
            <a:r>
              <a:rPr lang="en" sz="3100">
                <a:latin typeface="Arial Rounded"/>
                <a:ea typeface="Arial Rounded"/>
                <a:cs typeface="Arial Rounded"/>
                <a:sym typeface="Arial Rounded"/>
              </a:rPr>
              <a:t>Using Jamboard, students can create collaborative art collages of their work.  Students create their piece of art, snap a photo, upload to their computers, and then can create a group collage with their individual photos -- either in the classroom, or from home! </a:t>
            </a:r>
            <a:endParaRPr sz="3100">
              <a:latin typeface="Arial Rounded"/>
              <a:ea typeface="Arial Rounded"/>
              <a:cs typeface="Arial Rounded"/>
              <a:sym typeface="Arial Rounde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