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Bubblegum Sans"/>
      <p:regular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Relationships xmlns="http://schemas.openxmlformats.org/package/2006/relationships"><Relationship Target="theme/theme1.xml" Type="http://schemas.openxmlformats.org/officeDocument/2006/relationships/theme" Id="rId1"></Relationship><Relationship Target="viewProps.xml" Type="http://schemas.openxmlformats.org/officeDocument/2006/relationships/viewProps" Id="rId2"></Relationship><Relationship Target="presProps.xml" Type="http://schemas.openxmlformats.org/officeDocument/2006/relationships/presProps" Id="rId3"></Relationship><Relationship Target="slideMasters/slideMaster1.xml" Type="http://schemas.openxmlformats.org/officeDocument/2006/relationships/slideMaster" Id="rId4"></Relationship><Relationship Target="fonts/BubblegumSans-regular.fntdata" Type="http://schemas.openxmlformats.org/officeDocument/2006/relationships/font" Id="rId10"></Relationship><Relationship Target="slides/slide4.xml" Type="http://schemas.openxmlformats.org/officeDocument/2006/relationships/slide" Id="rId9"></Relationship><Relationship Target="notesMasters/notesMaster1.xml" Type="http://schemas.openxmlformats.org/officeDocument/2006/relationships/notesMaster" Id="rId5"></Relationship><Relationship Target="slides/slide1.xml" Type="http://schemas.openxmlformats.org/officeDocument/2006/relationships/slide" Id="rId6"></Relationship><Relationship Target="slides/slide2.xml" Type="http://schemas.openxmlformats.org/officeDocument/2006/relationships/slide" Id="rId7"></Relationship><Relationship Target="slides/slide3.xml" Type="http://schemas.openxmlformats.org/officeDocument/2006/relationships/slide" Id="rId8"></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rthengine.google.com/faq/"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g817362add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 name="Google Shape;30;g817362add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817362add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817362add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 to create a static background here because we don’t want the students to be able to click or change anything on this slide.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817362add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817362add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817362ad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817362ad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Older students can make use of </a:t>
            </a:r>
            <a:r>
              <a:rPr lang="en" u="sng">
                <a:solidFill>
                  <a:schemeClr val="hlink"/>
                </a:solidFill>
                <a:hlinkClick r:id="rId2"/>
              </a:rPr>
              <a:t>Google Earth Engine </a:t>
            </a:r>
            <a:r>
              <a:rPr lang="en"/>
              <a:t>for analyzing geospatial information.  Essentially, Google Earth collects satellite images all over the earth, which Google Earth Engine has made into a platform that you can mine for data like forest and water coverage, or various land use over time. We don’t have tons of time to explore that here, but this link is a great jumping off point if you want to take a closer look at what this tool might do for your older students (9, 10, 11, 12)</a:t>
            </a:r>
            <a:endParaRPr/>
          </a:p>
        </p:txBody>
      </p:sp>
    </p:spTree>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 Target="../media/image3.png" Type="http://schemas.openxmlformats.org/officeDocument/2006/relationships/image" Id="rId2"></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 Target="../media/image4.png" Type="http://schemas.openxmlformats.org/officeDocument/2006/relationships/image" Id="rId2"></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 Target="../media/image5.png" Type="http://schemas.openxmlformats.org/officeDocument/2006/relationships/image" Id="rId2"></Relationship></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Pin"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
        <p:nvSpPr>
          <p:cNvPr id="8" name="Google Shape;8;p2"/>
          <p:cNvSpPr txBox="1"/>
          <p:nvPr>
            <p:ph type="title"/>
          </p:nvPr>
        </p:nvSpPr>
        <p:spPr>
          <a:xfrm rot="-159001">
            <a:off x="412605" y="308560"/>
            <a:ext cx="1907640" cy="1729242"/>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000"/>
              <a:buFont typeface="Bubblegum Sans"/>
              <a:buChar char="●"/>
              <a:defRPr sz="3000">
                <a:latin typeface="Bubblegum Sans"/>
                <a:ea typeface="Bubblegum Sans"/>
                <a:cs typeface="Bubblegum Sans"/>
                <a:sym typeface="Bubblegum Sans"/>
              </a:defRPr>
            </a:lvl1pPr>
            <a:lvl2pPr lvl="1">
              <a:spcBef>
                <a:spcPts val="0"/>
              </a:spcBef>
              <a:spcAft>
                <a:spcPts val="0"/>
              </a:spcAft>
              <a:buSzPts val="3000"/>
              <a:buFont typeface="Bubblegum Sans"/>
              <a:buChar char="○"/>
              <a:defRPr sz="3000">
                <a:latin typeface="Bubblegum Sans"/>
                <a:ea typeface="Bubblegum Sans"/>
                <a:cs typeface="Bubblegum Sans"/>
                <a:sym typeface="Bubblegum Sans"/>
              </a:defRPr>
            </a:lvl2pPr>
            <a:lvl3pPr lvl="2">
              <a:spcBef>
                <a:spcPts val="0"/>
              </a:spcBef>
              <a:spcAft>
                <a:spcPts val="0"/>
              </a:spcAft>
              <a:buSzPts val="3000"/>
              <a:buFont typeface="Bubblegum Sans"/>
              <a:buChar char="■"/>
              <a:defRPr sz="3000">
                <a:latin typeface="Bubblegum Sans"/>
                <a:ea typeface="Bubblegum Sans"/>
                <a:cs typeface="Bubblegum Sans"/>
                <a:sym typeface="Bubblegum Sans"/>
              </a:defRPr>
            </a:lvl3pPr>
            <a:lvl4pPr lvl="3">
              <a:spcBef>
                <a:spcPts val="0"/>
              </a:spcBef>
              <a:spcAft>
                <a:spcPts val="0"/>
              </a:spcAft>
              <a:buSzPts val="3000"/>
              <a:buFont typeface="Bubblegum Sans"/>
              <a:buChar char="●"/>
              <a:defRPr sz="3000">
                <a:latin typeface="Bubblegum Sans"/>
                <a:ea typeface="Bubblegum Sans"/>
                <a:cs typeface="Bubblegum Sans"/>
                <a:sym typeface="Bubblegum Sans"/>
              </a:defRPr>
            </a:lvl4pPr>
            <a:lvl5pPr lvl="4">
              <a:spcBef>
                <a:spcPts val="0"/>
              </a:spcBef>
              <a:spcAft>
                <a:spcPts val="0"/>
              </a:spcAft>
              <a:buSzPts val="3000"/>
              <a:buFont typeface="Bubblegum Sans"/>
              <a:buChar char="○"/>
              <a:defRPr sz="3000">
                <a:latin typeface="Bubblegum Sans"/>
                <a:ea typeface="Bubblegum Sans"/>
                <a:cs typeface="Bubblegum Sans"/>
                <a:sym typeface="Bubblegum Sans"/>
              </a:defRPr>
            </a:lvl5pPr>
            <a:lvl6pPr lvl="5">
              <a:spcBef>
                <a:spcPts val="0"/>
              </a:spcBef>
              <a:spcAft>
                <a:spcPts val="0"/>
              </a:spcAft>
              <a:buSzPts val="3000"/>
              <a:buFont typeface="Bubblegum Sans"/>
              <a:buChar char="■"/>
              <a:defRPr sz="3000">
                <a:latin typeface="Bubblegum Sans"/>
                <a:ea typeface="Bubblegum Sans"/>
                <a:cs typeface="Bubblegum Sans"/>
                <a:sym typeface="Bubblegum Sans"/>
              </a:defRPr>
            </a:lvl6pPr>
            <a:lvl7pPr lvl="6">
              <a:spcBef>
                <a:spcPts val="0"/>
              </a:spcBef>
              <a:spcAft>
                <a:spcPts val="0"/>
              </a:spcAft>
              <a:buSzPts val="3000"/>
              <a:buFont typeface="Bubblegum Sans"/>
              <a:buChar char="●"/>
              <a:defRPr sz="3000">
                <a:latin typeface="Bubblegum Sans"/>
                <a:ea typeface="Bubblegum Sans"/>
                <a:cs typeface="Bubblegum Sans"/>
                <a:sym typeface="Bubblegum Sans"/>
              </a:defRPr>
            </a:lvl7pPr>
            <a:lvl8pPr lvl="7">
              <a:spcBef>
                <a:spcPts val="0"/>
              </a:spcBef>
              <a:spcAft>
                <a:spcPts val="0"/>
              </a:spcAft>
              <a:buSzPts val="3000"/>
              <a:buFont typeface="Bubblegum Sans"/>
              <a:buChar char="○"/>
              <a:defRPr sz="3000">
                <a:latin typeface="Bubblegum Sans"/>
                <a:ea typeface="Bubblegum Sans"/>
                <a:cs typeface="Bubblegum Sans"/>
                <a:sym typeface="Bubblegum Sans"/>
              </a:defRPr>
            </a:lvl8pPr>
            <a:lvl9pPr lvl="8">
              <a:spcBef>
                <a:spcPts val="0"/>
              </a:spcBef>
              <a:spcAft>
                <a:spcPts val="0"/>
              </a:spcAft>
              <a:buSzPts val="3000"/>
              <a:buFont typeface="Bubblegum Sans"/>
              <a:buChar char="■"/>
              <a:defRPr sz="3000">
                <a:latin typeface="Bubblegum Sans"/>
                <a:ea typeface="Bubblegum Sans"/>
                <a:cs typeface="Bubblegum Sans"/>
                <a:sym typeface="Bubblegum Sans"/>
              </a:defRPr>
            </a:lvl9pPr>
          </a:lstStyle>
          <a:p/>
        </p:txBody>
      </p:sp>
      <p:sp>
        <p:nvSpPr>
          <p:cNvPr id="9" name="Google Shape;9;p2"/>
          <p:cNvSpPr txBox="1"/>
          <p:nvPr>
            <p:ph idx="1" type="body"/>
          </p:nvPr>
        </p:nvSpPr>
        <p:spPr>
          <a:xfrm>
            <a:off x="2305725" y="347600"/>
            <a:ext cx="6166800" cy="44487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1pPr>
            <a:lvl2pPr indent="-317500" lvl="1" marL="9144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2pPr>
            <a:lvl3pPr indent="-317500" lvl="2" marL="13716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3pPr>
            <a:lvl4pPr indent="-317500" lvl="3" marL="18288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4pPr>
            <a:lvl5pPr indent="-317500" lvl="4" marL="22860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5pPr>
            <a:lvl6pPr indent="-317500" lvl="5" marL="27432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6pPr>
            <a:lvl7pPr indent="-317500" lvl="6" marL="32004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7pPr>
            <a:lvl8pPr indent="-317500" lvl="7" marL="36576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8pPr>
            <a:lvl9pPr indent="-317500" lvl="8" marL="411480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9pPr>
          </a:lstStyle>
          <a:p/>
        </p:txBody>
      </p:sp>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nk Pin">
  <p:cSld name="TITLE_AND_BODY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rot="-159001">
            <a:off x="412605" y="308560"/>
            <a:ext cx="1907640" cy="1729242"/>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Font typeface="Bubblegum Sans"/>
              <a:buChar char="●"/>
              <a:defRPr sz="3000">
                <a:latin typeface="Bubblegum Sans"/>
                <a:ea typeface="Bubblegum Sans"/>
                <a:cs typeface="Bubblegum Sans"/>
                <a:sym typeface="Bubblegum Sans"/>
              </a:defRPr>
            </a:lvl1pPr>
            <a:lvl2pPr lvl="1" rtl="0">
              <a:spcBef>
                <a:spcPts val="0"/>
              </a:spcBef>
              <a:spcAft>
                <a:spcPts val="0"/>
              </a:spcAft>
              <a:buSzPts val="3000"/>
              <a:buFont typeface="Bubblegum Sans"/>
              <a:buChar char="○"/>
              <a:defRPr sz="3000">
                <a:latin typeface="Bubblegum Sans"/>
                <a:ea typeface="Bubblegum Sans"/>
                <a:cs typeface="Bubblegum Sans"/>
                <a:sym typeface="Bubblegum Sans"/>
              </a:defRPr>
            </a:lvl2pPr>
            <a:lvl3pPr lvl="2" rtl="0">
              <a:spcBef>
                <a:spcPts val="0"/>
              </a:spcBef>
              <a:spcAft>
                <a:spcPts val="0"/>
              </a:spcAft>
              <a:buSzPts val="3000"/>
              <a:buFont typeface="Bubblegum Sans"/>
              <a:buChar char="■"/>
              <a:defRPr sz="3000">
                <a:latin typeface="Bubblegum Sans"/>
                <a:ea typeface="Bubblegum Sans"/>
                <a:cs typeface="Bubblegum Sans"/>
                <a:sym typeface="Bubblegum Sans"/>
              </a:defRPr>
            </a:lvl3pPr>
            <a:lvl4pPr lvl="3" rtl="0">
              <a:spcBef>
                <a:spcPts val="0"/>
              </a:spcBef>
              <a:spcAft>
                <a:spcPts val="0"/>
              </a:spcAft>
              <a:buSzPts val="3000"/>
              <a:buFont typeface="Bubblegum Sans"/>
              <a:buChar char="●"/>
              <a:defRPr sz="3000">
                <a:latin typeface="Bubblegum Sans"/>
                <a:ea typeface="Bubblegum Sans"/>
                <a:cs typeface="Bubblegum Sans"/>
                <a:sym typeface="Bubblegum Sans"/>
              </a:defRPr>
            </a:lvl4pPr>
            <a:lvl5pPr lvl="4" rtl="0">
              <a:spcBef>
                <a:spcPts val="0"/>
              </a:spcBef>
              <a:spcAft>
                <a:spcPts val="0"/>
              </a:spcAft>
              <a:buSzPts val="3000"/>
              <a:buFont typeface="Bubblegum Sans"/>
              <a:buChar char="○"/>
              <a:defRPr sz="3000">
                <a:latin typeface="Bubblegum Sans"/>
                <a:ea typeface="Bubblegum Sans"/>
                <a:cs typeface="Bubblegum Sans"/>
                <a:sym typeface="Bubblegum Sans"/>
              </a:defRPr>
            </a:lvl5pPr>
            <a:lvl6pPr lvl="5" rtl="0">
              <a:spcBef>
                <a:spcPts val="0"/>
              </a:spcBef>
              <a:spcAft>
                <a:spcPts val="0"/>
              </a:spcAft>
              <a:buSzPts val="3000"/>
              <a:buFont typeface="Bubblegum Sans"/>
              <a:buChar char="■"/>
              <a:defRPr sz="3000">
                <a:latin typeface="Bubblegum Sans"/>
                <a:ea typeface="Bubblegum Sans"/>
                <a:cs typeface="Bubblegum Sans"/>
                <a:sym typeface="Bubblegum Sans"/>
              </a:defRPr>
            </a:lvl6pPr>
            <a:lvl7pPr lvl="6" rtl="0">
              <a:spcBef>
                <a:spcPts val="0"/>
              </a:spcBef>
              <a:spcAft>
                <a:spcPts val="0"/>
              </a:spcAft>
              <a:buSzPts val="3000"/>
              <a:buFont typeface="Bubblegum Sans"/>
              <a:buChar char="●"/>
              <a:defRPr sz="3000">
                <a:latin typeface="Bubblegum Sans"/>
                <a:ea typeface="Bubblegum Sans"/>
                <a:cs typeface="Bubblegum Sans"/>
                <a:sym typeface="Bubblegum Sans"/>
              </a:defRPr>
            </a:lvl7pPr>
            <a:lvl8pPr lvl="7" rtl="0">
              <a:spcBef>
                <a:spcPts val="0"/>
              </a:spcBef>
              <a:spcAft>
                <a:spcPts val="0"/>
              </a:spcAft>
              <a:buSzPts val="3000"/>
              <a:buFont typeface="Bubblegum Sans"/>
              <a:buChar char="○"/>
              <a:defRPr sz="3000">
                <a:latin typeface="Bubblegum Sans"/>
                <a:ea typeface="Bubblegum Sans"/>
                <a:cs typeface="Bubblegum Sans"/>
                <a:sym typeface="Bubblegum Sans"/>
              </a:defRPr>
            </a:lvl8pPr>
            <a:lvl9pPr lvl="8" rtl="0">
              <a:spcBef>
                <a:spcPts val="0"/>
              </a:spcBef>
              <a:spcAft>
                <a:spcPts val="0"/>
              </a:spcAft>
              <a:buSzPts val="3000"/>
              <a:buFont typeface="Bubblegum Sans"/>
              <a:buChar char="■"/>
              <a:defRPr sz="3000">
                <a:latin typeface="Bubblegum Sans"/>
                <a:ea typeface="Bubblegum Sans"/>
                <a:cs typeface="Bubblegum Sans"/>
                <a:sym typeface="Bubblegum Sans"/>
              </a:defRPr>
            </a:lvl9pPr>
          </a:lstStyle>
          <a:p/>
        </p:txBody>
      </p:sp>
      <p:sp>
        <p:nvSpPr>
          <p:cNvPr id="13" name="Google Shape;13;p3"/>
          <p:cNvSpPr txBox="1"/>
          <p:nvPr>
            <p:ph idx="1" type="body"/>
          </p:nvPr>
        </p:nvSpPr>
        <p:spPr>
          <a:xfrm>
            <a:off x="2305725" y="347600"/>
            <a:ext cx="6166800" cy="4441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1pPr>
            <a:lvl2pPr indent="-317500" lvl="1" marL="9144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2pPr>
            <a:lvl3pPr indent="-317500" lvl="2" marL="13716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3pPr>
            <a:lvl4pPr indent="-317500" lvl="3" marL="18288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4pPr>
            <a:lvl5pPr indent="-317500" lvl="4" marL="22860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5pPr>
            <a:lvl6pPr indent="-317500" lvl="5" marL="27432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6pPr>
            <a:lvl7pPr indent="-317500" lvl="6" marL="32004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7pPr>
            <a:lvl8pPr indent="-317500" lvl="7" marL="36576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8pPr>
            <a:lvl9pPr indent="-317500" lvl="8" marL="41148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Pin">
  <p:cSld name="TITLE_AND_BODY_2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rot="-159001">
            <a:off x="412605" y="308560"/>
            <a:ext cx="1907640" cy="1729242"/>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Font typeface="Bubblegum Sans"/>
              <a:buChar char="●"/>
              <a:defRPr sz="3000">
                <a:latin typeface="Bubblegum Sans"/>
                <a:ea typeface="Bubblegum Sans"/>
                <a:cs typeface="Bubblegum Sans"/>
                <a:sym typeface="Bubblegum Sans"/>
              </a:defRPr>
            </a:lvl1pPr>
            <a:lvl2pPr lvl="1" rtl="0">
              <a:spcBef>
                <a:spcPts val="0"/>
              </a:spcBef>
              <a:spcAft>
                <a:spcPts val="0"/>
              </a:spcAft>
              <a:buSzPts val="3000"/>
              <a:buFont typeface="Bubblegum Sans"/>
              <a:buChar char="○"/>
              <a:defRPr sz="3000">
                <a:latin typeface="Bubblegum Sans"/>
                <a:ea typeface="Bubblegum Sans"/>
                <a:cs typeface="Bubblegum Sans"/>
                <a:sym typeface="Bubblegum Sans"/>
              </a:defRPr>
            </a:lvl2pPr>
            <a:lvl3pPr lvl="2" rtl="0">
              <a:spcBef>
                <a:spcPts val="0"/>
              </a:spcBef>
              <a:spcAft>
                <a:spcPts val="0"/>
              </a:spcAft>
              <a:buSzPts val="3000"/>
              <a:buFont typeface="Bubblegum Sans"/>
              <a:buChar char="■"/>
              <a:defRPr sz="3000">
                <a:latin typeface="Bubblegum Sans"/>
                <a:ea typeface="Bubblegum Sans"/>
                <a:cs typeface="Bubblegum Sans"/>
                <a:sym typeface="Bubblegum Sans"/>
              </a:defRPr>
            </a:lvl3pPr>
            <a:lvl4pPr lvl="3" rtl="0">
              <a:spcBef>
                <a:spcPts val="0"/>
              </a:spcBef>
              <a:spcAft>
                <a:spcPts val="0"/>
              </a:spcAft>
              <a:buSzPts val="3000"/>
              <a:buFont typeface="Bubblegum Sans"/>
              <a:buChar char="●"/>
              <a:defRPr sz="3000">
                <a:latin typeface="Bubblegum Sans"/>
                <a:ea typeface="Bubblegum Sans"/>
                <a:cs typeface="Bubblegum Sans"/>
                <a:sym typeface="Bubblegum Sans"/>
              </a:defRPr>
            </a:lvl4pPr>
            <a:lvl5pPr lvl="4" rtl="0">
              <a:spcBef>
                <a:spcPts val="0"/>
              </a:spcBef>
              <a:spcAft>
                <a:spcPts val="0"/>
              </a:spcAft>
              <a:buSzPts val="3000"/>
              <a:buFont typeface="Bubblegum Sans"/>
              <a:buChar char="○"/>
              <a:defRPr sz="3000">
                <a:latin typeface="Bubblegum Sans"/>
                <a:ea typeface="Bubblegum Sans"/>
                <a:cs typeface="Bubblegum Sans"/>
                <a:sym typeface="Bubblegum Sans"/>
              </a:defRPr>
            </a:lvl5pPr>
            <a:lvl6pPr lvl="5" rtl="0">
              <a:spcBef>
                <a:spcPts val="0"/>
              </a:spcBef>
              <a:spcAft>
                <a:spcPts val="0"/>
              </a:spcAft>
              <a:buSzPts val="3000"/>
              <a:buFont typeface="Bubblegum Sans"/>
              <a:buChar char="■"/>
              <a:defRPr sz="3000">
                <a:latin typeface="Bubblegum Sans"/>
                <a:ea typeface="Bubblegum Sans"/>
                <a:cs typeface="Bubblegum Sans"/>
                <a:sym typeface="Bubblegum Sans"/>
              </a:defRPr>
            </a:lvl6pPr>
            <a:lvl7pPr lvl="6" rtl="0">
              <a:spcBef>
                <a:spcPts val="0"/>
              </a:spcBef>
              <a:spcAft>
                <a:spcPts val="0"/>
              </a:spcAft>
              <a:buSzPts val="3000"/>
              <a:buFont typeface="Bubblegum Sans"/>
              <a:buChar char="●"/>
              <a:defRPr sz="3000">
                <a:latin typeface="Bubblegum Sans"/>
                <a:ea typeface="Bubblegum Sans"/>
                <a:cs typeface="Bubblegum Sans"/>
                <a:sym typeface="Bubblegum Sans"/>
              </a:defRPr>
            </a:lvl7pPr>
            <a:lvl8pPr lvl="7" rtl="0">
              <a:spcBef>
                <a:spcPts val="0"/>
              </a:spcBef>
              <a:spcAft>
                <a:spcPts val="0"/>
              </a:spcAft>
              <a:buSzPts val="3000"/>
              <a:buFont typeface="Bubblegum Sans"/>
              <a:buChar char="○"/>
              <a:defRPr sz="3000">
                <a:latin typeface="Bubblegum Sans"/>
                <a:ea typeface="Bubblegum Sans"/>
                <a:cs typeface="Bubblegum Sans"/>
                <a:sym typeface="Bubblegum Sans"/>
              </a:defRPr>
            </a:lvl8pPr>
            <a:lvl9pPr lvl="8" rtl="0">
              <a:spcBef>
                <a:spcPts val="0"/>
              </a:spcBef>
              <a:spcAft>
                <a:spcPts val="0"/>
              </a:spcAft>
              <a:buSzPts val="3000"/>
              <a:buFont typeface="Bubblegum Sans"/>
              <a:buChar char="■"/>
              <a:defRPr sz="3000">
                <a:latin typeface="Bubblegum Sans"/>
                <a:ea typeface="Bubblegum Sans"/>
                <a:cs typeface="Bubblegum Sans"/>
                <a:sym typeface="Bubblegum Sans"/>
              </a:defRPr>
            </a:lvl9pPr>
          </a:lstStyle>
          <a:p/>
        </p:txBody>
      </p:sp>
      <p:sp>
        <p:nvSpPr>
          <p:cNvPr id="17" name="Google Shape;17;p4"/>
          <p:cNvSpPr txBox="1"/>
          <p:nvPr>
            <p:ph idx="1" type="body"/>
          </p:nvPr>
        </p:nvSpPr>
        <p:spPr>
          <a:xfrm>
            <a:off x="2305725" y="347600"/>
            <a:ext cx="6166800" cy="44487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1pPr>
            <a:lvl2pPr indent="-317500" lvl="1" marL="9144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2pPr>
            <a:lvl3pPr indent="-317500" lvl="2" marL="13716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3pPr>
            <a:lvl4pPr indent="-317500" lvl="3" marL="18288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4pPr>
            <a:lvl5pPr indent="-317500" lvl="4" marL="22860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5pPr>
            <a:lvl6pPr indent="-317500" lvl="5" marL="27432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6pPr>
            <a:lvl7pPr indent="-317500" lvl="6" marL="32004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7pPr>
            <a:lvl8pPr indent="-317500" lvl="7" marL="36576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8pPr>
            <a:lvl9pPr indent="-317500" lvl="8" marL="4114800" rtl="0">
              <a:spcBef>
                <a:spcPts val="0"/>
              </a:spcBef>
              <a:spcAft>
                <a:spcPts val="0"/>
              </a:spcAft>
              <a:buClr>
                <a:srgbClr val="000000"/>
              </a:buClr>
              <a:buSzPts val="1400"/>
              <a:buFont typeface="Bubblegum Sans"/>
              <a:buChar char="■"/>
              <a:defRPr>
                <a:solidFill>
                  <a:srgbClr val="000000"/>
                </a:solidFill>
                <a:latin typeface="Bubblegum Sans"/>
                <a:ea typeface="Bubblegum Sans"/>
                <a:cs typeface="Bubblegum Sans"/>
                <a:sym typeface="Bubblegum Sans"/>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ice Board Cover">
  <p:cSld name="TITLE_AND_BODY_1">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5"/>
          <p:cNvSpPr txBox="1"/>
          <p:nvPr>
            <p:ph type="title"/>
          </p:nvPr>
        </p:nvSpPr>
        <p:spPr>
          <a:xfrm>
            <a:off x="311700" y="307875"/>
            <a:ext cx="1371300" cy="45969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Font typeface="Bubblegum Sans"/>
              <a:buChar char="●"/>
              <a:defRPr sz="3000">
                <a:latin typeface="Bubblegum Sans"/>
                <a:ea typeface="Bubblegum Sans"/>
                <a:cs typeface="Bubblegum Sans"/>
                <a:sym typeface="Bubblegum Sans"/>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 name="Google Shape;21;p5"/>
          <p:cNvSpPr txBox="1"/>
          <p:nvPr>
            <p:ph idx="1" type="body"/>
          </p:nvPr>
        </p:nvSpPr>
        <p:spPr>
          <a:xfrm>
            <a:off x="2248925" y="943300"/>
            <a:ext cx="1809300" cy="1690500"/>
          </a:xfrm>
          <a:prstGeom prst="rect">
            <a:avLst/>
          </a:prstGeom>
          <a:noFill/>
          <a:ln>
            <a:noFill/>
          </a:ln>
        </p:spPr>
        <p:txBody>
          <a:bodyPr anchorCtr="0" anchor="ctr" bIns="91425" lIns="91425" spcFirstLastPara="1" rIns="91425" wrap="square" tIns="91425">
            <a:noAutofit/>
          </a:bodyPr>
          <a:lstStyle>
            <a:lvl1pPr indent="-381000" lvl="0" marL="457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1pPr>
            <a:lvl2pPr indent="-381000" lvl="1" marL="914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2pPr>
            <a:lvl3pPr indent="-381000" lvl="2" marL="1371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3pPr>
            <a:lvl4pPr indent="-381000" lvl="3" marL="1828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4pPr>
            <a:lvl5pPr indent="-381000" lvl="4" marL="22860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5pPr>
            <a:lvl6pPr indent="-381000" lvl="5" marL="2743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6pPr>
            <a:lvl7pPr indent="-381000" lvl="6" marL="3200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7pPr>
            <a:lvl8pPr indent="-381000" lvl="7" marL="3657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8pPr>
            <a:lvl9pPr indent="-381000" lvl="8" marL="4114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9pPr>
          </a:lstStyle>
          <a:p/>
        </p:txBody>
      </p:sp>
      <p:sp>
        <p:nvSpPr>
          <p:cNvPr id="22" name="Google Shape;2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5"/>
          <p:cNvSpPr txBox="1"/>
          <p:nvPr>
            <p:ph idx="2" type="body"/>
          </p:nvPr>
        </p:nvSpPr>
        <p:spPr>
          <a:xfrm>
            <a:off x="4493725" y="943300"/>
            <a:ext cx="1809300" cy="1690500"/>
          </a:xfrm>
          <a:prstGeom prst="rect">
            <a:avLst/>
          </a:prstGeom>
          <a:noFill/>
          <a:ln>
            <a:noFill/>
          </a:ln>
        </p:spPr>
        <p:txBody>
          <a:bodyPr anchorCtr="0" anchor="ctr" bIns="91425" lIns="91425" spcFirstLastPara="1" rIns="91425" wrap="square" tIns="91425">
            <a:noAutofit/>
          </a:bodyPr>
          <a:lstStyle>
            <a:lvl1pPr indent="-381000" lvl="0" marL="457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1pPr>
            <a:lvl2pPr indent="-381000" lvl="1" marL="914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2pPr>
            <a:lvl3pPr indent="-381000" lvl="2" marL="1371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3pPr>
            <a:lvl4pPr indent="-381000" lvl="3" marL="1828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4pPr>
            <a:lvl5pPr indent="-381000" lvl="4" marL="22860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5pPr>
            <a:lvl6pPr indent="-381000" lvl="5" marL="2743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6pPr>
            <a:lvl7pPr indent="-381000" lvl="6" marL="3200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7pPr>
            <a:lvl8pPr indent="-381000" lvl="7" marL="3657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8pPr>
            <a:lvl9pPr indent="-381000" lvl="8" marL="4114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9pPr>
          </a:lstStyle>
          <a:p/>
        </p:txBody>
      </p:sp>
      <p:sp>
        <p:nvSpPr>
          <p:cNvPr id="24" name="Google Shape;24;p5"/>
          <p:cNvSpPr txBox="1"/>
          <p:nvPr>
            <p:ph idx="3" type="body"/>
          </p:nvPr>
        </p:nvSpPr>
        <p:spPr>
          <a:xfrm>
            <a:off x="6738525" y="943300"/>
            <a:ext cx="1809300" cy="1690500"/>
          </a:xfrm>
          <a:prstGeom prst="rect">
            <a:avLst/>
          </a:prstGeom>
          <a:noFill/>
          <a:ln>
            <a:noFill/>
          </a:ln>
        </p:spPr>
        <p:txBody>
          <a:bodyPr anchorCtr="0" anchor="ctr" bIns="91425" lIns="91425" spcFirstLastPara="1" rIns="91425" wrap="square" tIns="91425">
            <a:noAutofit/>
          </a:bodyPr>
          <a:lstStyle>
            <a:lvl1pPr indent="-381000" lvl="0" marL="457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1pPr>
            <a:lvl2pPr indent="-381000" lvl="1" marL="914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2pPr>
            <a:lvl3pPr indent="-381000" lvl="2" marL="1371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3pPr>
            <a:lvl4pPr indent="-381000" lvl="3" marL="1828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4pPr>
            <a:lvl5pPr indent="-381000" lvl="4" marL="22860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5pPr>
            <a:lvl6pPr indent="-381000" lvl="5" marL="2743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6pPr>
            <a:lvl7pPr indent="-381000" lvl="6" marL="3200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7pPr>
            <a:lvl8pPr indent="-381000" lvl="7" marL="3657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8pPr>
            <a:lvl9pPr indent="-381000" lvl="8" marL="4114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9pPr>
          </a:lstStyle>
          <a:p/>
        </p:txBody>
      </p:sp>
      <p:sp>
        <p:nvSpPr>
          <p:cNvPr id="25" name="Google Shape;25;p5"/>
          <p:cNvSpPr txBox="1"/>
          <p:nvPr>
            <p:ph idx="4" type="body"/>
          </p:nvPr>
        </p:nvSpPr>
        <p:spPr>
          <a:xfrm>
            <a:off x="2248925" y="3054075"/>
            <a:ext cx="1809300" cy="1690500"/>
          </a:xfrm>
          <a:prstGeom prst="rect">
            <a:avLst/>
          </a:prstGeom>
          <a:noFill/>
          <a:ln>
            <a:noFill/>
          </a:ln>
        </p:spPr>
        <p:txBody>
          <a:bodyPr anchorCtr="0" anchor="ctr" bIns="91425" lIns="91425" spcFirstLastPara="1" rIns="91425" wrap="square" tIns="91425">
            <a:noAutofit/>
          </a:bodyPr>
          <a:lstStyle>
            <a:lvl1pPr indent="-381000" lvl="0" marL="457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1pPr>
            <a:lvl2pPr indent="-381000" lvl="1" marL="914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2pPr>
            <a:lvl3pPr indent="-381000" lvl="2" marL="1371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3pPr>
            <a:lvl4pPr indent="-381000" lvl="3" marL="1828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4pPr>
            <a:lvl5pPr indent="-381000" lvl="4" marL="22860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5pPr>
            <a:lvl6pPr indent="-381000" lvl="5" marL="2743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6pPr>
            <a:lvl7pPr indent="-381000" lvl="6" marL="3200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7pPr>
            <a:lvl8pPr indent="-381000" lvl="7" marL="3657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8pPr>
            <a:lvl9pPr indent="-381000" lvl="8" marL="4114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9pPr>
          </a:lstStyle>
          <a:p/>
        </p:txBody>
      </p:sp>
      <p:sp>
        <p:nvSpPr>
          <p:cNvPr id="26" name="Google Shape;26;p5"/>
          <p:cNvSpPr txBox="1"/>
          <p:nvPr>
            <p:ph idx="5" type="body"/>
          </p:nvPr>
        </p:nvSpPr>
        <p:spPr>
          <a:xfrm>
            <a:off x="4493725" y="3054075"/>
            <a:ext cx="1809300" cy="1690500"/>
          </a:xfrm>
          <a:prstGeom prst="rect">
            <a:avLst/>
          </a:prstGeom>
          <a:noFill/>
          <a:ln>
            <a:noFill/>
          </a:ln>
        </p:spPr>
        <p:txBody>
          <a:bodyPr anchorCtr="0" anchor="ctr" bIns="91425" lIns="91425" spcFirstLastPara="1" rIns="91425" wrap="square" tIns="91425">
            <a:noAutofit/>
          </a:bodyPr>
          <a:lstStyle>
            <a:lvl1pPr indent="-381000" lvl="0" marL="457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1pPr>
            <a:lvl2pPr indent="-381000" lvl="1" marL="914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2pPr>
            <a:lvl3pPr indent="-381000" lvl="2" marL="1371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3pPr>
            <a:lvl4pPr indent="-381000" lvl="3" marL="1828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4pPr>
            <a:lvl5pPr indent="-381000" lvl="4" marL="22860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5pPr>
            <a:lvl6pPr indent="-381000" lvl="5" marL="2743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6pPr>
            <a:lvl7pPr indent="-381000" lvl="6" marL="3200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7pPr>
            <a:lvl8pPr indent="-381000" lvl="7" marL="3657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8pPr>
            <a:lvl9pPr indent="-381000" lvl="8" marL="4114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9pPr>
          </a:lstStyle>
          <a:p/>
        </p:txBody>
      </p:sp>
      <p:sp>
        <p:nvSpPr>
          <p:cNvPr id="27" name="Google Shape;27;p5"/>
          <p:cNvSpPr txBox="1"/>
          <p:nvPr>
            <p:ph idx="6" type="body"/>
          </p:nvPr>
        </p:nvSpPr>
        <p:spPr>
          <a:xfrm>
            <a:off x="6738525" y="3054075"/>
            <a:ext cx="1809300" cy="1690500"/>
          </a:xfrm>
          <a:prstGeom prst="rect">
            <a:avLst/>
          </a:prstGeom>
          <a:noFill/>
          <a:ln>
            <a:noFill/>
          </a:ln>
        </p:spPr>
        <p:txBody>
          <a:bodyPr anchorCtr="0" anchor="ctr" bIns="91425" lIns="91425" spcFirstLastPara="1" rIns="91425" wrap="square" tIns="91425">
            <a:noAutofit/>
          </a:bodyPr>
          <a:lstStyle>
            <a:lvl1pPr indent="-381000" lvl="0" marL="457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1pPr>
            <a:lvl2pPr indent="-381000" lvl="1" marL="914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2pPr>
            <a:lvl3pPr indent="-381000" lvl="2" marL="1371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3pPr>
            <a:lvl4pPr indent="-381000" lvl="3" marL="1828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4pPr>
            <a:lvl5pPr indent="-381000" lvl="4" marL="22860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5pPr>
            <a:lvl6pPr indent="-381000" lvl="5" marL="27432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6pPr>
            <a:lvl7pPr indent="-381000" lvl="6" marL="32004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7pPr>
            <a:lvl8pPr indent="-381000" lvl="7" marL="36576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8pPr>
            <a:lvl9pPr indent="-381000" lvl="8" marL="4114800" rtl="0" algn="ctr">
              <a:spcBef>
                <a:spcPts val="0"/>
              </a:spcBef>
              <a:spcAft>
                <a:spcPts val="0"/>
              </a:spcAft>
              <a:buClr>
                <a:srgbClr val="000000"/>
              </a:buClr>
              <a:buSzPts val="2400"/>
              <a:buFont typeface="Bubblegum Sans"/>
              <a:buChar char="■"/>
              <a:defRPr sz="2400">
                <a:solidFill>
                  <a:srgbClr val="000000"/>
                </a:solidFill>
                <a:latin typeface="Bubblegum Sans"/>
                <a:ea typeface="Bubblegum Sans"/>
                <a:cs typeface="Bubblegum Sans"/>
                <a:sym typeface="Bubblegum Sans"/>
              </a:defRPr>
            </a:lvl9pPr>
          </a:lstStyle>
          <a:p/>
        </p:txBody>
      </p:sp>
    </p:spTree>
  </p:cSld>
  <p:clrMapOvr>
    <a:masterClrMapping/>
  </p:clrMapOvr>
</p:sldLayout>
</file>

<file path=ppt/slideMasters/_rels/slideMaster1.xml.rels><?xml version="1.0" encoding="UTF-8" ?><Relationships xmlns="http://schemas.openxmlformats.org/package/2006/relationships"><Relationship Target="../media/image1.png" Type="http://schemas.openxmlformats.org/officeDocument/2006/relationships/image" Id="rId1"></Relationship><Relationship Target="../slideLayouts/slideLayout1.xml" Type="http://schemas.openxmlformats.org/officeDocument/2006/relationships/slideLayout" Id="rId2"></Relationship><Relationship Target="../slideLayouts/slideLayout2.xml" Type="http://schemas.openxmlformats.org/officeDocument/2006/relationships/slideLayout" Id="rId3"></Relationship><Relationship Target="../slideLayouts/slideLayout3.xml" Type="http://schemas.openxmlformats.org/officeDocument/2006/relationships/slideLayout" Id="rId4"></Relationship><Relationship Target="../slideLayouts/slideLayout4.xml" Type="http://schemas.openxmlformats.org/officeDocument/2006/relationships/slideLayout" Id="rId5"></Relationship><Relationship Target="../theme/theme1.xml" Type="http://schemas.openxmlformats.org/officeDocument/2006/relationships/theme" Id="rId6"></Relationship></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Relationships xmlns="http://schemas.openxmlformats.org/package/2006/relationships"><Relationship Target="../slideLayouts/slideLayout4.xml" Type="http://schemas.openxmlformats.org/officeDocument/2006/relationships/slideLayout" Id="rId1"></Relationship><Relationship Target="../notesSlides/notesSlide1.xml" Type="http://schemas.openxmlformats.org/officeDocument/2006/relationships/notesSlide" Id="rId2"></Relationship><Relationship Target="/ppt/slides/slide3.xml" Type="http://schemas.openxmlformats.org/officeDocument/2006/relationships/slide" Id="rId3"></Relationship><Relationship Target="/ppt/slides/slide4.xml" Type="http://schemas.openxmlformats.org/officeDocument/2006/relationships/slide" Id="rId4"></Relationship><Relationship Target="/ppt/slides/slide2.xml" Type="http://schemas.openxmlformats.org/officeDocument/2006/relationships/slide" Id="rId5"></Relationship><Relationship Target="/ppt/slides/slide2.xml" Type="http://schemas.openxmlformats.org/officeDocument/2006/relationships/slide" Id="rId6"></Relationship></Relationships>
</file>

<file path=ppt/slides/_rels/slide2.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2.xml" Type="http://schemas.openxmlformats.org/officeDocument/2006/relationships/notesSlide" Id="rId2"></Relationship><Relationship TargetMode="External" Target="https://drive.google.com/open?id=1R9v7SuYyzVM1bRwUdOJ2xfm8a_EIdkotZyXQ1CwnlTM" Type="http://schemas.openxmlformats.org/officeDocument/2006/relationships/hyperlink" Id="rId3"></Relationship><Relationship Target="/ppt/slides/slide1.xml" Type="http://schemas.openxmlformats.org/officeDocument/2006/relationships/slide" Id="rId4"></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 Target="../notesSlides/notesSlide3.xml" Type="http://schemas.openxmlformats.org/officeDocument/2006/relationships/notesSlide" Id="rId2"></Relationship><Relationship TargetMode="External" Target="https://www.google.com/maps/d/u/0/viewer?mid=1oRWVSJoeJfs65_ruGZSmmr4tAKU8oLAW&amp;ll=34.281909378146395%2C-98.65815975000001&amp;z=5" Type="http://schemas.openxmlformats.org/officeDocument/2006/relationships/hyperlink" Id="rId3"></Relationship><Relationship Target="/ppt/slides/slide1.xml" Type="http://schemas.openxmlformats.org/officeDocument/2006/relationships/slide" Id="rId4"></Relationship><Relationship Target="../media/image6.jpg" Type="http://schemas.openxmlformats.org/officeDocument/2006/relationships/image" Id="rId5"></Relationship></Relationships>
</file>

<file path=ppt/slides/_rels/slide4.xml.rels><?xml version="1.0" encoding="UTF-8" ?><Relationships xmlns="http://schemas.openxmlformats.org/package/2006/relationships"><Relationship Target="../slideLayouts/slideLayout1.xml" Type="http://schemas.openxmlformats.org/officeDocument/2006/relationships/slideLayout" Id="rId1"></Relationship><Relationship Target="../notesSlides/notesSlide4.xml" Type="http://schemas.openxmlformats.org/officeDocument/2006/relationships/notesSlide" Id="rId2"></Relationship><Relationship TargetMode="External" Target="https://www.google.com/earth/" Type="http://schemas.openxmlformats.org/officeDocument/2006/relationships/hyperlink" Id="rId3"></Relationship><Relationship TargetMode="External" Target="https://www.google.com/earth/outreach/learn/" Type="http://schemas.openxmlformats.org/officeDocument/2006/relationships/hyperlink" Id="rId4"></Relationship><Relationship Target="/ppt/slides/slide1.xml" Type="http://schemas.openxmlformats.org/officeDocument/2006/relationships/slide" Id="rId5"></Relationship></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6"/>
          <p:cNvSpPr txBox="1"/>
          <p:nvPr>
            <p:ph type="title"/>
          </p:nvPr>
        </p:nvSpPr>
        <p:spPr>
          <a:xfrm>
            <a:off x="311700" y="307875"/>
            <a:ext cx="1371300" cy="459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Do You Need to </a:t>
            </a:r>
            <a:r>
              <a:rPr lang="en" sz="2400"/>
              <a:t>Research?</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 sz="2400"/>
              <a:t>*Please choose </a:t>
            </a:r>
            <a:endParaRPr sz="2400"/>
          </a:p>
          <a:p>
            <a:pPr indent="0" lvl="0" marL="0" rtl="0" algn="ctr">
              <a:spcBef>
                <a:spcPts val="0"/>
              </a:spcBef>
              <a:spcAft>
                <a:spcPts val="0"/>
              </a:spcAft>
              <a:buNone/>
            </a:pPr>
            <a:r>
              <a:rPr lang="en" sz="2400"/>
              <a:t>4 of the 6*</a:t>
            </a:r>
            <a:endParaRPr sz="2400"/>
          </a:p>
        </p:txBody>
      </p:sp>
      <p:sp>
        <p:nvSpPr>
          <p:cNvPr id="33" name="Google Shape;33;p6"/>
          <p:cNvSpPr txBox="1"/>
          <p:nvPr>
            <p:ph idx="1" type="body"/>
          </p:nvPr>
        </p:nvSpPr>
        <p:spPr>
          <a:xfrm>
            <a:off x="2248925" y="943300"/>
            <a:ext cx="1809300" cy="169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action="ppaction://hlinksldjump" r:id="rId3"/>
              </a:rPr>
              <a:t>How Big is the Pacific Garbage Patch?</a:t>
            </a:r>
            <a:endParaRPr/>
          </a:p>
        </p:txBody>
      </p:sp>
      <p:sp>
        <p:nvSpPr>
          <p:cNvPr id="34" name="Google Shape;34;p6"/>
          <p:cNvSpPr txBox="1"/>
          <p:nvPr>
            <p:ph idx="2" type="body"/>
          </p:nvPr>
        </p:nvSpPr>
        <p:spPr>
          <a:xfrm>
            <a:off x="4493725" y="943300"/>
            <a:ext cx="1809300" cy="169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action="ppaction://hlinksldjump" r:id="rId4"/>
              </a:rPr>
              <a:t>Where is the Plastic Going?</a:t>
            </a:r>
            <a:endParaRPr/>
          </a:p>
        </p:txBody>
      </p:sp>
      <p:sp>
        <p:nvSpPr>
          <p:cNvPr id="35" name="Google Shape;35;p6"/>
          <p:cNvSpPr txBox="1"/>
          <p:nvPr>
            <p:ph idx="3" type="body"/>
          </p:nvPr>
        </p:nvSpPr>
        <p:spPr>
          <a:xfrm>
            <a:off x="6738525" y="943300"/>
            <a:ext cx="1809300" cy="169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action="ppaction://hlinksldjump" r:id="rId5"/>
              </a:rPr>
              <a:t>How Much Plastic Do We Throw Away?</a:t>
            </a:r>
            <a:endParaRPr/>
          </a:p>
        </p:txBody>
      </p:sp>
      <p:sp>
        <p:nvSpPr>
          <p:cNvPr id="36" name="Google Shape;36;p6"/>
          <p:cNvSpPr txBox="1"/>
          <p:nvPr>
            <p:ph idx="4" type="body"/>
          </p:nvPr>
        </p:nvSpPr>
        <p:spPr>
          <a:xfrm>
            <a:off x="2248925" y="3054075"/>
            <a:ext cx="1809300" cy="169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action="ppaction://hlinksldjump" r:id="rId6"/>
              </a:rPr>
              <a:t>Click to change text</a:t>
            </a:r>
            <a:endParaRPr/>
          </a:p>
        </p:txBody>
      </p:sp>
      <p:sp>
        <p:nvSpPr>
          <p:cNvPr id="37" name="Google Shape;37;p6"/>
          <p:cNvSpPr txBox="1"/>
          <p:nvPr>
            <p:ph idx="5" type="body"/>
          </p:nvPr>
        </p:nvSpPr>
        <p:spPr>
          <a:xfrm>
            <a:off x="4493725" y="3054075"/>
            <a:ext cx="1809300" cy="169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a:rPr>
              <a:t>Click to change text</a:t>
            </a:r>
            <a:endParaRPr/>
          </a:p>
        </p:txBody>
      </p:sp>
      <p:sp>
        <p:nvSpPr>
          <p:cNvPr id="38" name="Google Shape;38;p6"/>
          <p:cNvSpPr txBox="1"/>
          <p:nvPr>
            <p:ph idx="6" type="body"/>
          </p:nvPr>
        </p:nvSpPr>
        <p:spPr>
          <a:xfrm>
            <a:off x="6738525" y="3054075"/>
            <a:ext cx="1809300" cy="169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a:rPr>
              <a:t>Click to change text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7"/>
          <p:cNvSpPr txBox="1"/>
          <p:nvPr>
            <p:ph type="title"/>
          </p:nvPr>
        </p:nvSpPr>
        <p:spPr>
          <a:xfrm rot="-159001">
            <a:off x="412605" y="308560"/>
            <a:ext cx="1907640" cy="1729242"/>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Much Plastic Do We Throw Away?</a:t>
            </a:r>
            <a:endParaRPr/>
          </a:p>
        </p:txBody>
      </p:sp>
      <p:sp>
        <p:nvSpPr>
          <p:cNvPr id="44" name="Google Shape;44;p7"/>
          <p:cNvSpPr txBox="1"/>
          <p:nvPr>
            <p:ph idx="1" type="body"/>
          </p:nvPr>
        </p:nvSpPr>
        <p:spPr>
          <a:xfrm>
            <a:off x="2305725" y="347600"/>
            <a:ext cx="6166800" cy="44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ial Rounded"/>
                <a:ea typeface="Arial Rounded"/>
                <a:cs typeface="Arial Rounded"/>
                <a:sym typeface="Arial Rounded"/>
              </a:rPr>
              <a:t>Research the following question, and use </a:t>
            </a:r>
            <a:r>
              <a:rPr lang="en" u="sng">
                <a:solidFill>
                  <a:schemeClr val="hlink"/>
                </a:solidFill>
                <a:latin typeface="Arial Rounded"/>
                <a:ea typeface="Arial Rounded"/>
                <a:cs typeface="Arial Rounded"/>
                <a:sym typeface="Arial Rounded"/>
                <a:hlinkClick r:id="rId3"/>
              </a:rPr>
              <a:t>THIS SPREADSHEET</a:t>
            </a:r>
            <a:r>
              <a:rPr lang="en">
                <a:latin typeface="Arial Rounded"/>
                <a:ea typeface="Arial Rounded"/>
                <a:cs typeface="Arial Rounded"/>
                <a:sym typeface="Arial Rounded"/>
              </a:rPr>
              <a:t> to fill in the data.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ctr">
              <a:spcBef>
                <a:spcPts val="0"/>
              </a:spcBef>
              <a:spcAft>
                <a:spcPts val="0"/>
              </a:spcAft>
              <a:buNone/>
            </a:pPr>
            <a:r>
              <a:rPr i="1" lang="en" sz="2000" u="sng">
                <a:latin typeface="Arial Rounded"/>
                <a:ea typeface="Arial Rounded"/>
                <a:cs typeface="Arial Rounded"/>
                <a:sym typeface="Arial Rounded"/>
              </a:rPr>
              <a:t>How much does each piece of plastic </a:t>
            </a:r>
            <a:endParaRPr i="1" sz="2000" u="sng">
              <a:latin typeface="Arial Rounded"/>
              <a:ea typeface="Arial Rounded"/>
              <a:cs typeface="Arial Rounded"/>
              <a:sym typeface="Arial Rounded"/>
            </a:endParaRPr>
          </a:p>
          <a:p>
            <a:pPr indent="0" lvl="0" marL="0" rtl="0" algn="ctr">
              <a:spcBef>
                <a:spcPts val="0"/>
              </a:spcBef>
              <a:spcAft>
                <a:spcPts val="0"/>
              </a:spcAft>
              <a:buNone/>
            </a:pPr>
            <a:r>
              <a:rPr i="1" lang="en" sz="2000" u="sng">
                <a:latin typeface="Arial Rounded"/>
                <a:ea typeface="Arial Rounded"/>
                <a:cs typeface="Arial Rounded"/>
                <a:sym typeface="Arial Rounded"/>
              </a:rPr>
              <a:t>that we throw away each day weigh?</a:t>
            </a:r>
            <a:endParaRPr i="1" sz="2000" u="sng">
              <a:latin typeface="Arial Rounded"/>
              <a:ea typeface="Arial Rounded"/>
              <a:cs typeface="Arial Rounded"/>
              <a:sym typeface="Arial Rounded"/>
            </a:endParaRPr>
          </a:p>
          <a:p>
            <a:pPr indent="0" lvl="0" marL="0" rtl="0" algn="ctr">
              <a:spcBef>
                <a:spcPts val="0"/>
              </a:spcBef>
              <a:spcAft>
                <a:spcPts val="0"/>
              </a:spcAft>
              <a:buNone/>
            </a:pPr>
            <a:r>
              <a:t/>
            </a:r>
            <a:endParaRPr i="1" sz="2000" u="sng">
              <a:latin typeface="Arial Rounded"/>
              <a:ea typeface="Arial Rounded"/>
              <a:cs typeface="Arial Rounded"/>
              <a:sym typeface="Arial Rounded"/>
            </a:endParaRPr>
          </a:p>
          <a:p>
            <a:pPr indent="0" lvl="0" marL="0" rtl="0" algn="l">
              <a:spcBef>
                <a:spcPts val="0"/>
              </a:spcBef>
              <a:spcAft>
                <a:spcPts val="0"/>
              </a:spcAft>
              <a:buNone/>
            </a:pPr>
            <a:r>
              <a:rPr lang="en">
                <a:latin typeface="Arial Rounded"/>
                <a:ea typeface="Arial Rounded"/>
                <a:cs typeface="Arial Rounded"/>
                <a:sym typeface="Arial Rounded"/>
              </a:rPr>
              <a:t>In the spreadsheet, search how much each plastic trash listed weighs, approximately.  Come up with 5-7 more plastic things that we might throw away on any given day.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l">
              <a:spcBef>
                <a:spcPts val="0"/>
              </a:spcBef>
              <a:spcAft>
                <a:spcPts val="0"/>
              </a:spcAft>
              <a:buNone/>
            </a:pPr>
            <a:br>
              <a:rPr lang="en">
                <a:latin typeface="Arial Rounded"/>
                <a:ea typeface="Arial Rounded"/>
                <a:cs typeface="Arial Rounded"/>
                <a:sym typeface="Arial Rounded"/>
              </a:rPr>
            </a:br>
            <a:r>
              <a:rPr lang="en">
                <a:latin typeface="Arial Rounded"/>
                <a:ea typeface="Arial Rounded"/>
                <a:cs typeface="Arial Rounded"/>
                <a:sym typeface="Arial Rounded"/>
              </a:rPr>
              <a:t>Then ask yourself...What can you DO with this data?  How can this data help us reduce plastics in the ocean?</a:t>
            </a:r>
            <a:endParaRPr>
              <a:latin typeface="Arial Rounded"/>
              <a:ea typeface="Arial Rounded"/>
              <a:cs typeface="Arial Rounded"/>
              <a:sym typeface="Arial Rounded"/>
            </a:endParaRPr>
          </a:p>
        </p:txBody>
      </p:sp>
      <p:sp>
        <p:nvSpPr>
          <p:cNvPr id="45" name="Google Shape;45;p7"/>
          <p:cNvSpPr txBox="1"/>
          <p:nvPr/>
        </p:nvSpPr>
        <p:spPr>
          <a:xfrm>
            <a:off x="631125" y="4466900"/>
            <a:ext cx="7050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Bubblegum Sans"/>
                <a:ea typeface="Bubblegum Sans"/>
                <a:cs typeface="Bubblegum Sans"/>
                <a:sym typeface="Bubblegum Sans"/>
                <a:hlinkClick action="ppaction://hlinksldjump" r:id="rId4"/>
              </a:rPr>
              <a:t>HOME</a:t>
            </a:r>
            <a:endParaRPr>
              <a:latin typeface="Bubblegum Sans"/>
              <a:ea typeface="Bubblegum Sans"/>
              <a:cs typeface="Bubblegum Sans"/>
              <a:sym typeface="Bubblegu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8"/>
          <p:cNvSpPr txBox="1"/>
          <p:nvPr>
            <p:ph type="title"/>
          </p:nvPr>
        </p:nvSpPr>
        <p:spPr>
          <a:xfrm rot="-159001">
            <a:off x="412605" y="308560"/>
            <a:ext cx="1907640" cy="1729242"/>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Big is the Pacific Garbage Patch?</a:t>
            </a:r>
            <a:endParaRPr/>
          </a:p>
        </p:txBody>
      </p:sp>
      <p:sp>
        <p:nvSpPr>
          <p:cNvPr id="51" name="Google Shape;51;p8"/>
          <p:cNvSpPr txBox="1"/>
          <p:nvPr>
            <p:ph idx="1" type="body"/>
          </p:nvPr>
        </p:nvSpPr>
        <p:spPr>
          <a:xfrm>
            <a:off x="2305725" y="347600"/>
            <a:ext cx="6166800" cy="444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0" lvl="0" marL="0" rtl="0" algn="l">
              <a:spcBef>
                <a:spcPts val="0"/>
              </a:spcBef>
              <a:spcAft>
                <a:spcPts val="0"/>
              </a:spcAft>
              <a:buNone/>
            </a:pPr>
            <a:r>
              <a:t/>
            </a:r>
            <a:endParaRPr>
              <a:latin typeface="Arial Rounded"/>
              <a:ea typeface="Arial Rounded"/>
              <a:cs typeface="Arial Rounded"/>
              <a:sym typeface="Arial Rounded"/>
            </a:endParaRPr>
          </a:p>
          <a:p>
            <a:pPr indent="-330200" lvl="0" marL="457200" rtl="0" algn="l">
              <a:spcBef>
                <a:spcPts val="0"/>
              </a:spcBef>
              <a:spcAft>
                <a:spcPts val="0"/>
              </a:spcAft>
              <a:buSzPts val="1600"/>
              <a:buFont typeface="Arial Rounded"/>
              <a:buAutoNum type="arabicPeriod"/>
            </a:pPr>
            <a:r>
              <a:rPr lang="en" sz="1600">
                <a:latin typeface="Arial Rounded"/>
                <a:ea typeface="Arial Rounded"/>
                <a:cs typeface="Arial Rounded"/>
                <a:sym typeface="Arial Rounded"/>
              </a:rPr>
              <a:t>Answer the following questions: </a:t>
            </a:r>
            <a:r>
              <a:rPr lang="en" sz="1600">
                <a:solidFill>
                  <a:schemeClr val="dk1"/>
                </a:solidFill>
                <a:latin typeface="Arial Rounded"/>
                <a:ea typeface="Arial Rounded"/>
                <a:cs typeface="Arial Rounded"/>
                <a:sym typeface="Arial Rounded"/>
              </a:rPr>
              <a:t>What is the Pacific Garbage Patch? How big is it? </a:t>
            </a:r>
            <a:endParaRPr sz="1600">
              <a:solidFill>
                <a:schemeClr val="dk1"/>
              </a:solidFill>
              <a:latin typeface="Arial Rounded"/>
              <a:ea typeface="Arial Rounded"/>
              <a:cs typeface="Arial Rounded"/>
              <a:sym typeface="Arial Rounded"/>
            </a:endParaRPr>
          </a:p>
          <a:p>
            <a:pPr indent="0" lvl="0" marL="457200" rtl="0" algn="l">
              <a:spcBef>
                <a:spcPts val="0"/>
              </a:spcBef>
              <a:spcAft>
                <a:spcPts val="0"/>
              </a:spcAft>
              <a:buNone/>
            </a:pPr>
            <a:r>
              <a:t/>
            </a:r>
            <a:endParaRPr sz="1600">
              <a:solidFill>
                <a:schemeClr val="dk1"/>
              </a:solidFill>
              <a:latin typeface="Arial Rounded"/>
              <a:ea typeface="Arial Rounded"/>
              <a:cs typeface="Arial Rounded"/>
              <a:sym typeface="Arial Rounded"/>
            </a:endParaRPr>
          </a:p>
          <a:p>
            <a:pPr indent="0" lvl="0" marL="0" rtl="0" algn="l">
              <a:spcBef>
                <a:spcPts val="0"/>
              </a:spcBef>
              <a:spcAft>
                <a:spcPts val="0"/>
              </a:spcAft>
              <a:buNone/>
            </a:pPr>
            <a:r>
              <a:rPr lang="en" sz="1600">
                <a:solidFill>
                  <a:schemeClr val="dk1"/>
                </a:solidFill>
                <a:latin typeface="Arial Rounded"/>
                <a:ea typeface="Arial Rounded"/>
                <a:cs typeface="Arial Rounded"/>
                <a:sym typeface="Arial Rounded"/>
              </a:rPr>
              <a:t>THEN: If you had to compare the size of the Garbage Patch to the United States, what would that look like? </a:t>
            </a:r>
            <a:endParaRPr sz="1600">
              <a:solidFill>
                <a:schemeClr val="dk1"/>
              </a:solidFill>
              <a:latin typeface="Arial Rounded"/>
              <a:ea typeface="Arial Rounded"/>
              <a:cs typeface="Arial Rounded"/>
              <a:sym typeface="Arial Rounded"/>
            </a:endParaRPr>
          </a:p>
          <a:p>
            <a:pPr indent="0" lvl="0" marL="457200" rtl="0" algn="l">
              <a:spcBef>
                <a:spcPts val="0"/>
              </a:spcBef>
              <a:spcAft>
                <a:spcPts val="0"/>
              </a:spcAft>
              <a:buNone/>
            </a:pPr>
            <a:r>
              <a:t/>
            </a:r>
            <a:endParaRPr sz="1600">
              <a:solidFill>
                <a:schemeClr val="dk1"/>
              </a:solidFill>
              <a:latin typeface="Arial Rounded"/>
              <a:ea typeface="Arial Rounded"/>
              <a:cs typeface="Arial Rounded"/>
              <a:sym typeface="Arial Rounded"/>
            </a:endParaRPr>
          </a:p>
          <a:p>
            <a:pPr indent="0" lvl="0" marL="457200" rtl="0" algn="ctr">
              <a:spcBef>
                <a:spcPts val="0"/>
              </a:spcBef>
              <a:spcAft>
                <a:spcPts val="0"/>
              </a:spcAft>
              <a:buNone/>
            </a:pPr>
            <a:r>
              <a:rPr i="1" lang="en" sz="1600" u="sng">
                <a:solidFill>
                  <a:schemeClr val="hlink"/>
                </a:solidFill>
                <a:latin typeface="Arial Rounded"/>
                <a:ea typeface="Arial Rounded"/>
                <a:cs typeface="Arial Rounded"/>
                <a:sym typeface="Arial Rounded"/>
                <a:hlinkClick r:id="rId3"/>
              </a:rPr>
              <a:t>Using Google MyMaps, demonstrate how many states this amount of garbage would cover.  </a:t>
            </a:r>
            <a:endParaRPr i="1" sz="1600">
              <a:solidFill>
                <a:schemeClr val="dk1"/>
              </a:solidFill>
              <a:latin typeface="Arial Rounded"/>
              <a:ea typeface="Arial Rounded"/>
              <a:cs typeface="Arial Rounded"/>
              <a:sym typeface="Arial Rounded"/>
            </a:endParaRPr>
          </a:p>
          <a:p>
            <a:pPr indent="0" lvl="0" marL="457200" rtl="0" algn="ctr">
              <a:spcBef>
                <a:spcPts val="0"/>
              </a:spcBef>
              <a:spcAft>
                <a:spcPts val="0"/>
              </a:spcAft>
              <a:buNone/>
            </a:pPr>
            <a:r>
              <a:t/>
            </a:r>
            <a:endParaRPr i="1" sz="1600">
              <a:solidFill>
                <a:schemeClr val="dk1"/>
              </a:solidFill>
              <a:latin typeface="Arial Rounded"/>
              <a:ea typeface="Arial Rounded"/>
              <a:cs typeface="Arial Rounded"/>
              <a:sym typeface="Arial Rounded"/>
            </a:endParaRPr>
          </a:p>
          <a:p>
            <a:pPr indent="0" lvl="0" marL="457200" rtl="0" algn="ctr">
              <a:spcBef>
                <a:spcPts val="0"/>
              </a:spcBef>
              <a:spcAft>
                <a:spcPts val="0"/>
              </a:spcAft>
              <a:buNone/>
            </a:pPr>
            <a:r>
              <a:rPr lang="en" sz="1200">
                <a:solidFill>
                  <a:schemeClr val="dk1"/>
                </a:solidFill>
                <a:latin typeface="Arial Rounded"/>
                <a:ea typeface="Arial Rounded"/>
                <a:cs typeface="Arial Rounded"/>
                <a:sym typeface="Arial Rounded"/>
              </a:rPr>
              <a:t>Be sure to upload your answers and your map to your </a:t>
            </a:r>
            <a:endParaRPr sz="1200">
              <a:solidFill>
                <a:schemeClr val="dk1"/>
              </a:solidFill>
              <a:latin typeface="Arial Rounded"/>
              <a:ea typeface="Arial Rounded"/>
              <a:cs typeface="Arial Rounded"/>
              <a:sym typeface="Arial Rounded"/>
            </a:endParaRPr>
          </a:p>
          <a:p>
            <a:pPr indent="0" lvl="0" marL="457200" rtl="0" algn="ctr">
              <a:spcBef>
                <a:spcPts val="0"/>
              </a:spcBef>
              <a:spcAft>
                <a:spcPts val="0"/>
              </a:spcAft>
              <a:buNone/>
            </a:pPr>
            <a:r>
              <a:rPr lang="en" sz="1200">
                <a:solidFill>
                  <a:schemeClr val="dk1"/>
                </a:solidFill>
                <a:latin typeface="Arial Rounded"/>
                <a:ea typeface="Arial Rounded"/>
                <a:cs typeface="Arial Rounded"/>
                <a:sym typeface="Arial Rounded"/>
              </a:rPr>
              <a:t>Team’s Google Classroom Folder!</a:t>
            </a:r>
            <a:endParaRPr sz="1200">
              <a:solidFill>
                <a:schemeClr val="dk1"/>
              </a:solidFill>
              <a:latin typeface="Arial Rounded"/>
              <a:ea typeface="Arial Rounded"/>
              <a:cs typeface="Arial Rounded"/>
              <a:sym typeface="Arial Rounded"/>
            </a:endParaRPr>
          </a:p>
        </p:txBody>
      </p:sp>
      <p:sp>
        <p:nvSpPr>
          <p:cNvPr id="52" name="Google Shape;52;p8"/>
          <p:cNvSpPr txBox="1"/>
          <p:nvPr/>
        </p:nvSpPr>
        <p:spPr>
          <a:xfrm>
            <a:off x="631125" y="4466900"/>
            <a:ext cx="7050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Bubblegum Sans"/>
                <a:ea typeface="Bubblegum Sans"/>
                <a:cs typeface="Bubblegum Sans"/>
                <a:sym typeface="Bubblegum Sans"/>
                <a:hlinkClick action="ppaction://hlinksldjump" r:id="rId4"/>
              </a:rPr>
              <a:t>HOME</a:t>
            </a:r>
            <a:endParaRPr>
              <a:latin typeface="Bubblegum Sans"/>
              <a:ea typeface="Bubblegum Sans"/>
              <a:cs typeface="Bubblegum Sans"/>
              <a:sym typeface="Bubblegum Sans"/>
            </a:endParaRPr>
          </a:p>
        </p:txBody>
      </p:sp>
      <p:pic>
        <p:nvPicPr>
          <p:cNvPr id="53" name="Google Shape;53;p8"/>
          <p:cNvPicPr preferRelativeResize="0"/>
          <p:nvPr/>
        </p:nvPicPr>
        <p:blipFill>
          <a:blip r:embed="rId5">
            <a:alphaModFix/>
          </a:blip>
          <a:stretch>
            <a:fillRect/>
          </a:stretch>
        </p:blipFill>
        <p:spPr>
          <a:xfrm>
            <a:off x="2521825" y="476038"/>
            <a:ext cx="5734600" cy="1394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9"/>
          <p:cNvSpPr txBox="1"/>
          <p:nvPr>
            <p:ph type="title"/>
          </p:nvPr>
        </p:nvSpPr>
        <p:spPr>
          <a:xfrm rot="-159001">
            <a:off x="412605" y="308560"/>
            <a:ext cx="1907640" cy="1729242"/>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Where is the Plastic Going?</a:t>
            </a:r>
            <a:endParaRPr/>
          </a:p>
        </p:txBody>
      </p:sp>
      <p:sp>
        <p:nvSpPr>
          <p:cNvPr id="59" name="Google Shape;59;p9"/>
          <p:cNvSpPr txBox="1"/>
          <p:nvPr>
            <p:ph idx="1" type="body"/>
          </p:nvPr>
        </p:nvSpPr>
        <p:spPr>
          <a:xfrm>
            <a:off x="2305725" y="320250"/>
            <a:ext cx="6166800" cy="44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Arial Rounded"/>
                <a:ea typeface="Arial Rounded"/>
                <a:cs typeface="Arial Rounded"/>
                <a:sym typeface="Arial Rounded"/>
              </a:rPr>
              <a:t>Using </a:t>
            </a:r>
            <a:r>
              <a:rPr lang="en" sz="2200" u="sng">
                <a:solidFill>
                  <a:schemeClr val="hlink"/>
                </a:solidFill>
                <a:latin typeface="Arial Rounded"/>
                <a:ea typeface="Arial Rounded"/>
                <a:cs typeface="Arial Rounded"/>
                <a:sym typeface="Arial Rounded"/>
                <a:hlinkClick r:id="rId3"/>
              </a:rPr>
              <a:t>Google Earth</a:t>
            </a:r>
            <a:r>
              <a:rPr lang="en" sz="2200">
                <a:latin typeface="Arial Rounded"/>
                <a:ea typeface="Arial Rounded"/>
                <a:cs typeface="Arial Rounded"/>
                <a:sym typeface="Arial Rounded"/>
              </a:rPr>
              <a:t> in your research, answer the following questions:</a:t>
            </a:r>
            <a:endParaRPr sz="2200">
              <a:latin typeface="Arial Rounded"/>
              <a:ea typeface="Arial Rounded"/>
              <a:cs typeface="Arial Rounded"/>
              <a:sym typeface="Arial Rounded"/>
            </a:endParaRPr>
          </a:p>
          <a:p>
            <a:pPr indent="0" lvl="0" marL="0" rtl="0" algn="ctr">
              <a:spcBef>
                <a:spcPts val="0"/>
              </a:spcBef>
              <a:spcAft>
                <a:spcPts val="0"/>
              </a:spcAft>
              <a:buNone/>
            </a:pPr>
            <a:r>
              <a:t/>
            </a:r>
            <a:endParaRPr sz="2200">
              <a:latin typeface="Arial Rounded"/>
              <a:ea typeface="Arial Rounded"/>
              <a:cs typeface="Arial Rounded"/>
              <a:sym typeface="Arial Rounded"/>
            </a:endParaRPr>
          </a:p>
          <a:p>
            <a:pPr indent="-368300" lvl="0" marL="457200" rtl="0" algn="l">
              <a:spcBef>
                <a:spcPts val="0"/>
              </a:spcBef>
              <a:spcAft>
                <a:spcPts val="0"/>
              </a:spcAft>
              <a:buSzPts val="2200"/>
              <a:buFont typeface="Arial Rounded"/>
              <a:buAutoNum type="arabicPeriod"/>
            </a:pPr>
            <a:r>
              <a:rPr lang="en" sz="2200">
                <a:latin typeface="Arial Rounded"/>
                <a:ea typeface="Arial Rounded"/>
                <a:cs typeface="Arial Rounded"/>
                <a:sym typeface="Arial Rounded"/>
              </a:rPr>
              <a:t>Where does all the garbage in the ocean go?</a:t>
            </a:r>
            <a:endParaRPr sz="2200">
              <a:latin typeface="Arial Rounded"/>
              <a:ea typeface="Arial Rounded"/>
              <a:cs typeface="Arial Rounded"/>
              <a:sym typeface="Arial Rounded"/>
            </a:endParaRPr>
          </a:p>
          <a:p>
            <a:pPr indent="-368300" lvl="0" marL="457200" rtl="0" algn="l">
              <a:spcBef>
                <a:spcPts val="0"/>
              </a:spcBef>
              <a:spcAft>
                <a:spcPts val="0"/>
              </a:spcAft>
              <a:buSzPts val="2200"/>
              <a:buFont typeface="Arial Rounded"/>
              <a:buAutoNum type="arabicPeriod"/>
            </a:pPr>
            <a:r>
              <a:rPr lang="en" sz="2200">
                <a:latin typeface="Arial Rounded"/>
                <a:ea typeface="Arial Rounded"/>
                <a:cs typeface="Arial Rounded"/>
                <a:sym typeface="Arial Rounded"/>
              </a:rPr>
              <a:t>What locations on earth are most affected by the plastics in the ocean?</a:t>
            </a:r>
            <a:endParaRPr sz="2200">
              <a:latin typeface="Arial Rounded"/>
              <a:ea typeface="Arial Rounded"/>
              <a:cs typeface="Arial Rounded"/>
              <a:sym typeface="Arial Rounded"/>
            </a:endParaRPr>
          </a:p>
          <a:p>
            <a:pPr indent="-368300" lvl="0" marL="457200" rtl="0" algn="l">
              <a:spcBef>
                <a:spcPts val="0"/>
              </a:spcBef>
              <a:spcAft>
                <a:spcPts val="0"/>
              </a:spcAft>
              <a:buSzPts val="2200"/>
              <a:buFont typeface="Arial Rounded"/>
              <a:buAutoNum type="arabicPeriod"/>
            </a:pPr>
            <a:r>
              <a:rPr lang="en" sz="2200">
                <a:latin typeface="Arial Rounded"/>
                <a:ea typeface="Arial Rounded"/>
                <a:cs typeface="Arial Rounded"/>
                <a:sym typeface="Arial Rounded"/>
              </a:rPr>
              <a:t>How does the plastic pollution affect the ecosystem and animals of the ocean?</a:t>
            </a:r>
            <a:endParaRPr sz="2200">
              <a:latin typeface="Arial Rounded"/>
              <a:ea typeface="Arial Rounded"/>
              <a:cs typeface="Arial Rounded"/>
              <a:sym typeface="Arial Rounded"/>
            </a:endParaRPr>
          </a:p>
          <a:p>
            <a:pPr indent="0" lvl="0" marL="457200" rtl="0" algn="ctr">
              <a:spcBef>
                <a:spcPts val="0"/>
              </a:spcBef>
              <a:spcAft>
                <a:spcPts val="0"/>
              </a:spcAft>
              <a:buNone/>
            </a:pPr>
            <a:r>
              <a:t/>
            </a:r>
            <a:endParaRPr sz="1200">
              <a:solidFill>
                <a:schemeClr val="dk1"/>
              </a:solidFill>
              <a:latin typeface="Arial Rounded"/>
              <a:ea typeface="Arial Rounded"/>
              <a:cs typeface="Arial Rounded"/>
              <a:sym typeface="Arial Rounded"/>
            </a:endParaRPr>
          </a:p>
          <a:p>
            <a:pPr indent="0" lvl="0" marL="457200" rtl="0" algn="ctr">
              <a:spcBef>
                <a:spcPts val="0"/>
              </a:spcBef>
              <a:spcAft>
                <a:spcPts val="0"/>
              </a:spcAft>
              <a:buNone/>
            </a:pPr>
            <a:r>
              <a:rPr lang="en" sz="1200">
                <a:solidFill>
                  <a:schemeClr val="dk1"/>
                </a:solidFill>
                <a:latin typeface="Arial Rounded"/>
                <a:ea typeface="Arial Rounded"/>
                <a:cs typeface="Arial Rounded"/>
                <a:sym typeface="Arial Rounded"/>
              </a:rPr>
              <a:t>Be sure to upload your answers to your </a:t>
            </a:r>
            <a:endParaRPr sz="1200">
              <a:solidFill>
                <a:schemeClr val="dk1"/>
              </a:solidFill>
              <a:latin typeface="Arial Rounded"/>
              <a:ea typeface="Arial Rounded"/>
              <a:cs typeface="Arial Rounded"/>
              <a:sym typeface="Arial Rounded"/>
            </a:endParaRPr>
          </a:p>
          <a:p>
            <a:pPr indent="0" lvl="0" marL="457200" rtl="0" algn="ctr">
              <a:spcBef>
                <a:spcPts val="0"/>
              </a:spcBef>
              <a:spcAft>
                <a:spcPts val="0"/>
              </a:spcAft>
              <a:buNone/>
            </a:pPr>
            <a:r>
              <a:rPr lang="en" sz="1200">
                <a:solidFill>
                  <a:schemeClr val="dk1"/>
                </a:solidFill>
                <a:latin typeface="Arial Rounded"/>
                <a:ea typeface="Arial Rounded"/>
                <a:cs typeface="Arial Rounded"/>
                <a:sym typeface="Arial Rounded"/>
              </a:rPr>
              <a:t>Team’s Google Classroom Folder! </a:t>
            </a:r>
            <a:endParaRPr sz="1200">
              <a:solidFill>
                <a:schemeClr val="dk1"/>
              </a:solidFill>
              <a:latin typeface="Arial Rounded"/>
              <a:ea typeface="Arial Rounded"/>
              <a:cs typeface="Arial Rounded"/>
              <a:sym typeface="Arial Rounded"/>
            </a:endParaRPr>
          </a:p>
          <a:p>
            <a:pPr indent="0" lvl="0" marL="457200" rtl="0" algn="ctr">
              <a:spcBef>
                <a:spcPts val="0"/>
              </a:spcBef>
              <a:spcAft>
                <a:spcPts val="0"/>
              </a:spcAft>
              <a:buNone/>
            </a:pPr>
            <a:r>
              <a:rPr lang="en" sz="1200">
                <a:solidFill>
                  <a:schemeClr val="dk1"/>
                </a:solidFill>
                <a:latin typeface="Arial Rounded"/>
                <a:ea typeface="Arial Rounded"/>
                <a:cs typeface="Arial Rounded"/>
                <a:sym typeface="Arial Rounded"/>
              </a:rPr>
              <a:t>Feel free to post pictures to a Jamboard to share. </a:t>
            </a:r>
            <a:endParaRPr sz="1200">
              <a:solidFill>
                <a:schemeClr val="dk1"/>
              </a:solidFill>
              <a:latin typeface="Arial Rounded"/>
              <a:ea typeface="Arial Rounded"/>
              <a:cs typeface="Arial Rounded"/>
              <a:sym typeface="Arial Rounded"/>
            </a:endParaRPr>
          </a:p>
          <a:p>
            <a:pPr indent="0" lvl="0" marL="457200" rtl="0" algn="l">
              <a:spcBef>
                <a:spcPts val="0"/>
              </a:spcBef>
              <a:spcAft>
                <a:spcPts val="0"/>
              </a:spcAft>
              <a:buNone/>
            </a:pPr>
            <a:r>
              <a:rPr lang="en" sz="1000">
                <a:solidFill>
                  <a:srgbClr val="FF0000"/>
                </a:solidFill>
                <a:latin typeface="Arial Rounded"/>
                <a:ea typeface="Arial Rounded"/>
                <a:cs typeface="Arial Rounded"/>
                <a:sym typeface="Arial Rounded"/>
              </a:rPr>
              <a:t>for more ideas on how to use Google Earth in your research, </a:t>
            </a:r>
            <a:r>
              <a:rPr lang="en" sz="1000" u="sng">
                <a:solidFill>
                  <a:srgbClr val="1155CC"/>
                </a:solidFill>
                <a:latin typeface="Arial Rounded"/>
                <a:ea typeface="Arial Rounded"/>
                <a:cs typeface="Arial Rounded"/>
                <a:sym typeface="Arial Rounded"/>
                <a:hlinkClick r:id="rId4"/>
              </a:rPr>
              <a:t>this site</a:t>
            </a:r>
            <a:r>
              <a:rPr lang="en" sz="1000">
                <a:solidFill>
                  <a:srgbClr val="1155CC"/>
                </a:solidFill>
                <a:latin typeface="Arial Rounded"/>
                <a:ea typeface="Arial Rounded"/>
                <a:cs typeface="Arial Rounded"/>
                <a:sym typeface="Arial Rounded"/>
              </a:rPr>
              <a:t> </a:t>
            </a:r>
            <a:r>
              <a:rPr lang="en" sz="1000">
                <a:solidFill>
                  <a:srgbClr val="FF0000"/>
                </a:solidFill>
                <a:latin typeface="Arial Rounded"/>
                <a:ea typeface="Arial Rounded"/>
                <a:cs typeface="Arial Rounded"/>
                <a:sym typeface="Arial Rounded"/>
              </a:rPr>
              <a:t>has videos on the different functions that Google Earth can perform!</a:t>
            </a:r>
            <a:endParaRPr sz="1000">
              <a:solidFill>
                <a:srgbClr val="FF0000"/>
              </a:solidFill>
              <a:latin typeface="Arial Rounded"/>
              <a:ea typeface="Arial Rounded"/>
              <a:cs typeface="Arial Rounded"/>
              <a:sym typeface="Arial Rounded"/>
            </a:endParaRPr>
          </a:p>
          <a:p>
            <a:pPr indent="0" lvl="0" marL="457200" rtl="0" algn="l">
              <a:spcBef>
                <a:spcPts val="0"/>
              </a:spcBef>
              <a:spcAft>
                <a:spcPts val="0"/>
              </a:spcAft>
              <a:buNone/>
            </a:pPr>
            <a:r>
              <a:t/>
            </a:r>
            <a:endParaRPr sz="1000">
              <a:solidFill>
                <a:srgbClr val="FF0000"/>
              </a:solidFill>
              <a:latin typeface="Arial Rounded"/>
              <a:ea typeface="Arial Rounded"/>
              <a:cs typeface="Arial Rounded"/>
              <a:sym typeface="Arial Rounded"/>
            </a:endParaRPr>
          </a:p>
        </p:txBody>
      </p:sp>
      <p:sp>
        <p:nvSpPr>
          <p:cNvPr id="60" name="Google Shape;60;p9"/>
          <p:cNvSpPr txBox="1"/>
          <p:nvPr/>
        </p:nvSpPr>
        <p:spPr>
          <a:xfrm>
            <a:off x="631125" y="4466900"/>
            <a:ext cx="7050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Bubblegum Sans"/>
                <a:ea typeface="Bubblegum Sans"/>
                <a:cs typeface="Bubblegum Sans"/>
                <a:sym typeface="Bubblegum Sans"/>
                <a:hlinkClick action="ppaction://hlinksldjump" r:id="rId5"/>
              </a:rPr>
              <a:t>HOME</a:t>
            </a:r>
            <a:endParaRPr>
              <a:latin typeface="Bubblegum Sans"/>
              <a:ea typeface="Bubblegum Sans"/>
              <a:cs typeface="Bubblegum Sans"/>
              <a:sym typeface="Bubblegu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