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?><Relationships xmlns="http://schemas.openxmlformats.org/package/2006/relationships"><Relationship Target="theme/theme1.xml" Type="http://schemas.openxmlformats.org/officeDocument/2006/relationships/theme" Id="rId1"></Relationship><Relationship Target="viewProps.xml" Type="http://schemas.openxmlformats.org/officeDocument/2006/relationships/viewProps" Id="rId2"></Relationship><Relationship Target="presProps.xml" Type="http://schemas.openxmlformats.org/officeDocument/2006/relationships/presProps" Id="rId3"></Relationship><Relationship Target="slideMasters/slideMaster1.xml" Type="http://schemas.openxmlformats.org/officeDocument/2006/relationships/slideMaster" Id="rId4"></Relationship><Relationship Target="notesMasters/notesMaster1.xml" Type="http://schemas.openxmlformats.org/officeDocument/2006/relationships/notesMaster" Id="rId5"></Relationship><Relationship Target="slides/slide1.xml" Type="http://schemas.openxmlformats.org/officeDocument/2006/relationships/slide" Id="rId6"></Relationship></Relationships>
</file>

<file path=ppt/notesMasters/_rels/notesMaster1.xml.rels><?xml version="1.0" encoding="UTF-8" ?><Relationships xmlns="http://schemas.openxmlformats.org/package/2006/relationships"><Relationship Target="../theme/theme2.xml" Type="http://schemas.openxmlformats.org/officeDocument/2006/relationships/theme" Id="rId1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47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04447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7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7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7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7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7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7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7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7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7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7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7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?><Relationships xmlns="http://schemas.openxmlformats.org/package/2006/relationships"><Relationship Target="../slideLayouts/slideLayout1.xml" Type="http://schemas.openxmlformats.org/officeDocument/2006/relationships/slideLayout" Id="rId1"></Relationship><Relationship Target="../slideLayouts/slideLayout2.xml" Type="http://schemas.openxmlformats.org/officeDocument/2006/relationships/slideLayout" Id="rId2"></Relationship><Relationship Target="../slideLayouts/slideLayout3.xml" Type="http://schemas.openxmlformats.org/officeDocument/2006/relationships/slideLayout" Id="rId3"></Relationship><Relationship Target="../slideLayouts/slideLayout4.xml" Type="http://schemas.openxmlformats.org/officeDocument/2006/relationships/slideLayout" Id="rId4"></Relationship><Relationship Target="../slideLayouts/slideLayout11.xml" Type="http://schemas.openxmlformats.org/officeDocument/2006/relationships/slideLayout" Id="rId11"></Relationship><Relationship Target="../slideLayouts/slideLayout10.xml" Type="http://schemas.openxmlformats.org/officeDocument/2006/relationships/slideLayout" Id="rId10"></Relationship><Relationship Target="../theme/theme1.xml" Type="http://schemas.openxmlformats.org/officeDocument/2006/relationships/theme" Id="rId12"></Relationship><Relationship Target="../slideLayouts/slideLayout9.xml" Type="http://schemas.openxmlformats.org/officeDocument/2006/relationships/slideLayout" Id="rId9"></Relationship><Relationship Target="../slideLayouts/slideLayout5.xml" Type="http://schemas.openxmlformats.org/officeDocument/2006/relationships/slideLayout" Id="rId5"></Relationship><Relationship Target="../slideLayouts/slideLayout6.xml" Type="http://schemas.openxmlformats.org/officeDocument/2006/relationships/slideLayout" Id="rId6"></Relationship><Relationship Target="../slideLayouts/slideLayout7.xml" Type="http://schemas.openxmlformats.org/officeDocument/2006/relationships/slideLayout" Id="rId7"></Relationship><Relationship Target="../slideLayouts/slideLayout8.xml" Type="http://schemas.openxmlformats.org/officeDocument/2006/relationships/slideLayout" Id="rId8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7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slideLayouts/slideLayout1.xml" Type="http://schemas.openxmlformats.org/officeDocument/2006/relationships/slideLayout" Id="rId1"></Relationship><Relationship Target="../notesSlides/notesSlide1.xml" Type="http://schemas.openxmlformats.org/officeDocument/2006/relationships/notesSlide" Id="rId2"></Relationship><Relationship Target="../media/image1.jpg" Type="http://schemas.openxmlformats.org/officeDocument/2006/relationships/image" Id="rId3"></Relationship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96350" y="94875"/>
            <a:ext cx="5579700" cy="33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FFFFFF"/>
                </a:solidFill>
                <a:latin typeface="Arial Rounded"/>
                <a:ea typeface="Arial Rounded"/>
                <a:cs typeface="Arial Rounded"/>
                <a:sym typeface="Arial Rounded"/>
              </a:rPr>
              <a:t>Syllabus: </a:t>
            </a:r>
            <a:endParaRPr sz="4600">
              <a:solidFill>
                <a:srgbClr val="FFFFFF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FFFFFF"/>
                </a:solidFill>
                <a:latin typeface="Arial Rounded"/>
                <a:ea typeface="Arial Rounded"/>
                <a:cs typeface="Arial Rounded"/>
                <a:sym typeface="Arial Rounded"/>
              </a:rPr>
              <a:t>Plastics in the Ocean</a:t>
            </a:r>
            <a:endParaRPr sz="4600">
              <a:solidFill>
                <a:srgbClr val="FFFFFF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FFFFFF"/>
                </a:solidFill>
                <a:latin typeface="Arial Rounded"/>
                <a:ea typeface="Arial Rounded"/>
                <a:cs typeface="Arial Rounded"/>
                <a:sym typeface="Arial Rounded"/>
              </a:rPr>
              <a:t>Welcome to the Unit on </a:t>
            </a:r>
            <a:endParaRPr b="1" sz="2000">
              <a:solidFill>
                <a:srgbClr val="FFFFFF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FFFFFF"/>
                </a:solidFill>
                <a:latin typeface="Arial Rounded"/>
                <a:ea typeface="Arial Rounded"/>
                <a:cs typeface="Arial Rounded"/>
                <a:sym typeface="Arial Rounded"/>
              </a:rPr>
              <a:t>Plastics in the Ocean! </a:t>
            </a:r>
            <a:endParaRPr b="1" sz="2000">
              <a:solidFill>
                <a:srgbClr val="FFFFFF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FFFFFF"/>
                </a:solidFill>
                <a:latin typeface="Arial Rounded"/>
                <a:ea typeface="Arial Rounded"/>
                <a:cs typeface="Arial Rounded"/>
                <a:sym typeface="Arial Rounded"/>
              </a:rPr>
              <a:t> This will be a Project-Based Learning Unit</a:t>
            </a:r>
            <a:endParaRPr b="1" sz="2000">
              <a:solidFill>
                <a:srgbClr val="FFFFFF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194952" y="3397200"/>
            <a:ext cx="7382502" cy="4118202"/>
          </a:xfrm>
          <a:prstGeom prst="irregularSeal1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941000" y="4716175"/>
            <a:ext cx="3890400" cy="14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000">
                <a:solidFill>
                  <a:schemeClr val="dk1"/>
                </a:solidFill>
              </a:rPr>
              <a:t>Fact: More than 1 million seabirds and 100,000 marine animals die from plastic pollution every year.</a:t>
            </a:r>
            <a:endParaRPr b="1" i="1" sz="2300"/>
          </a:p>
        </p:txBody>
      </p:sp>
      <p:sp>
        <p:nvSpPr>
          <p:cNvPr id="57" name="Google Shape;57;p13"/>
          <p:cNvSpPr txBox="1"/>
          <p:nvPr/>
        </p:nvSpPr>
        <p:spPr>
          <a:xfrm>
            <a:off x="379550" y="7515350"/>
            <a:ext cx="7230600" cy="25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 u="sng">
                <a:solidFill>
                  <a:srgbClr val="FFFFFF"/>
                </a:solidFill>
              </a:rPr>
              <a:t>Driving Question:</a:t>
            </a:r>
            <a:endParaRPr b="1" sz="1600" u="sng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rgbClr val="FFFFFF"/>
                </a:solidFill>
              </a:rPr>
              <a:t>How can we help reduce plastics in our oceans?</a:t>
            </a:r>
            <a:endParaRPr b="1" sz="16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3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 u="sng">
                <a:solidFill>
                  <a:srgbClr val="FFFFFF"/>
                </a:solidFill>
              </a:rPr>
              <a:t>Description</a:t>
            </a:r>
            <a:endParaRPr b="1" sz="1600" u="sng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rgbClr val="FFFFFF"/>
                </a:solidFill>
              </a:rPr>
              <a:t>Through research, collaborative thinking, and group work, each team will come up with a solution to help reduce plastics in our oceans. The team will then present their solution in a creative way.  Throughout the unit, teams will assess their own progress, and will work with the teacher to stay on task. </a:t>
            </a:r>
            <a:endParaRPr b="1" sz="16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