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700176-FE27-4E7F-82B9-F5A4B1F0399C}">
  <a:tblStyle styleId="{E5700176-FE27-4E7F-82B9-F5A4B1F039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80225" y="501200"/>
            <a:ext cx="3506100" cy="812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rial Rounded"/>
                <a:ea typeface="Arial Rounded"/>
                <a:cs typeface="Arial Rounded"/>
                <a:sym typeface="Arial Rounded"/>
              </a:rPr>
              <a:t>Learning Standards for </a:t>
            </a:r>
            <a:endParaRPr b="1" sz="1800"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rial Rounded"/>
                <a:ea typeface="Arial Rounded"/>
                <a:cs typeface="Arial Rounded"/>
                <a:sym typeface="Arial Rounded"/>
              </a:rPr>
              <a:t>PBL Unit: </a:t>
            </a:r>
            <a:endParaRPr b="1" sz="180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78675" y="501200"/>
            <a:ext cx="3506100" cy="812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rial Rounded"/>
                <a:ea typeface="Arial Rounded"/>
                <a:cs typeface="Arial Rounded"/>
                <a:sym typeface="Arial Rounded"/>
              </a:rPr>
              <a:t>Kelly Valmore</a:t>
            </a:r>
            <a:endParaRPr b="1" sz="180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80225" y="160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{E5700176-FE27-4E7F-82B9-F5A4B1F0399C}</a:tableStyleId>
              </a:tblPr>
              <a:tblGrid>
                <a:gridCol w="2355675"/>
                <a:gridCol w="2376700"/>
                <a:gridCol w="2376700"/>
              </a:tblGrid>
              <a:tr h="44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TASK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STANDARD</a:t>
                      </a:r>
                      <a:endParaRPr/>
                    </a:p>
                  </a:txBody>
                  <a:tcPr marT="91425" marB="91425" marR="91425" marL="9142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ACHIEVED/COMMENTS</a:t>
                      </a:r>
                      <a:endParaRPr/>
                    </a:p>
                  </a:txBody>
                  <a:tcPr marT="91425" marB="91425" marR="91425" marL="9142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3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Assignment 1</a:t>
                      </a:r>
                      <a:endParaRPr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">
                          <a:solidFill>
                            <a:srgbClr val="FF0000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MS</a:t>
                      </a:r>
                      <a:r>
                        <a:rPr b="1" i="1" lang="en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-LS1-5. 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Construct a scientific explanation based on evidence for how environmental and genetic factors influence the growth of organisms.</a:t>
                      </a:r>
                      <a:endParaRPr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Great ! A+</a:t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81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1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